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2"/>
  </p:notesMasterIdLst>
  <p:sldIdLst>
    <p:sldId id="256" r:id="rId2"/>
    <p:sldId id="259" r:id="rId3"/>
    <p:sldId id="280" r:id="rId4"/>
    <p:sldId id="266" r:id="rId5"/>
    <p:sldId id="315" r:id="rId6"/>
    <p:sldId id="316" r:id="rId7"/>
    <p:sldId id="317" r:id="rId8"/>
    <p:sldId id="265" r:id="rId9"/>
    <p:sldId id="277" r:id="rId10"/>
    <p:sldId id="281" r:id="rId11"/>
    <p:sldId id="278" r:id="rId12"/>
    <p:sldId id="311" r:id="rId13"/>
    <p:sldId id="287" r:id="rId14"/>
    <p:sldId id="290" r:id="rId15"/>
    <p:sldId id="319" r:id="rId16"/>
    <p:sldId id="307" r:id="rId17"/>
    <p:sldId id="314" r:id="rId18"/>
    <p:sldId id="320" r:id="rId19"/>
    <p:sldId id="309"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8" autoAdjust="0"/>
    <p:restoredTop sz="81468" autoAdjust="0"/>
  </p:normalViewPr>
  <p:slideViewPr>
    <p:cSldViewPr snapToGrid="0">
      <p:cViewPr varScale="1">
        <p:scale>
          <a:sx n="74" d="100"/>
          <a:sy n="74" d="100"/>
        </p:scale>
        <p:origin x="68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5B50C91-9B3E-A642-A528-81AB01EAE201}" type="doc">
      <dgm:prSet loTypeId="urn:microsoft.com/office/officeart/2005/8/layout/cycle8" loCatId="" qsTypeId="urn:microsoft.com/office/officeart/2005/8/quickstyle/3D2" qsCatId="3D" csTypeId="urn:microsoft.com/office/officeart/2005/8/colors/accent3_2" csCatId="accent3" phldr="1"/>
      <dgm:spPr/>
    </dgm:pt>
    <dgm:pt modelId="{0BFFE508-AFEB-9948-A9E2-9B010F931B0A}">
      <dgm:prSet phldrT="[Text]"/>
      <dgm:spPr/>
      <dgm:t>
        <a:bodyPr/>
        <a:lstStyle/>
        <a:p>
          <a:r>
            <a:rPr lang="en-US" dirty="0"/>
            <a:t>Methods: Adaptation</a:t>
          </a:r>
        </a:p>
      </dgm:t>
    </dgm:pt>
    <dgm:pt modelId="{952B0A20-CB2A-EA4C-BF09-B95268E3040E}" type="parTrans" cxnId="{2645DA42-457E-AF42-A546-888494953ED5}">
      <dgm:prSet/>
      <dgm:spPr/>
      <dgm:t>
        <a:bodyPr/>
        <a:lstStyle/>
        <a:p>
          <a:endParaRPr lang="en-US"/>
        </a:p>
      </dgm:t>
    </dgm:pt>
    <dgm:pt modelId="{67566DF0-FED0-CB45-BED0-9283646D93BC}" type="sibTrans" cxnId="{2645DA42-457E-AF42-A546-888494953ED5}">
      <dgm:prSet/>
      <dgm:spPr/>
      <dgm:t>
        <a:bodyPr/>
        <a:lstStyle/>
        <a:p>
          <a:endParaRPr lang="en-US"/>
        </a:p>
      </dgm:t>
    </dgm:pt>
    <dgm:pt modelId="{4E7074C3-138F-5E4F-AFB8-1097C142313D}">
      <dgm:prSet phldrT="[Text]"/>
      <dgm:spPr/>
      <dgm:t>
        <a:bodyPr/>
        <a:lstStyle/>
        <a:p>
          <a:r>
            <a:rPr lang="en-US" dirty="0"/>
            <a:t>Implementation Strategies</a:t>
          </a:r>
        </a:p>
      </dgm:t>
    </dgm:pt>
    <dgm:pt modelId="{A8053155-EDB7-D44D-AFA9-697C02267067}" type="parTrans" cxnId="{CEE96F5F-11B2-E94D-9B7C-C2DA0988627C}">
      <dgm:prSet/>
      <dgm:spPr/>
      <dgm:t>
        <a:bodyPr/>
        <a:lstStyle/>
        <a:p>
          <a:endParaRPr lang="en-US"/>
        </a:p>
      </dgm:t>
    </dgm:pt>
    <dgm:pt modelId="{80F54694-7CEF-D741-8DF4-49286DCFBE8B}" type="sibTrans" cxnId="{CEE96F5F-11B2-E94D-9B7C-C2DA0988627C}">
      <dgm:prSet/>
      <dgm:spPr/>
      <dgm:t>
        <a:bodyPr/>
        <a:lstStyle/>
        <a:p>
          <a:endParaRPr lang="en-US"/>
        </a:p>
      </dgm:t>
    </dgm:pt>
    <dgm:pt modelId="{1DB2CBF7-C1AC-48CE-9E42-2781F37F6F24}">
      <dgm:prSet phldrT="[Text]"/>
      <dgm:spPr/>
      <dgm:t>
        <a:bodyPr/>
        <a:lstStyle/>
        <a:p>
          <a:r>
            <a:rPr lang="en-US" dirty="0"/>
            <a:t>Methods: Multilevel</a:t>
          </a:r>
        </a:p>
      </dgm:t>
    </dgm:pt>
    <dgm:pt modelId="{D14A177D-C7BC-4FED-B097-3EC7D610CBFA}" type="parTrans" cxnId="{F8638F4E-14E4-474A-8980-9ED113F7C9CB}">
      <dgm:prSet/>
      <dgm:spPr/>
      <dgm:t>
        <a:bodyPr/>
        <a:lstStyle/>
        <a:p>
          <a:endParaRPr lang="en-US"/>
        </a:p>
      </dgm:t>
    </dgm:pt>
    <dgm:pt modelId="{78EED829-CCFB-4241-8CE9-04CA7A083CFD}" type="sibTrans" cxnId="{F8638F4E-14E4-474A-8980-9ED113F7C9CB}">
      <dgm:prSet/>
      <dgm:spPr/>
      <dgm:t>
        <a:bodyPr/>
        <a:lstStyle/>
        <a:p>
          <a:endParaRPr lang="en-US"/>
        </a:p>
      </dgm:t>
    </dgm:pt>
    <dgm:pt modelId="{11822881-8A99-5744-B3B7-57B8104BA138}" type="pres">
      <dgm:prSet presAssocID="{B5B50C91-9B3E-A642-A528-81AB01EAE201}" presName="compositeShape" presStyleCnt="0">
        <dgm:presLayoutVars>
          <dgm:chMax val="7"/>
          <dgm:dir/>
          <dgm:resizeHandles val="exact"/>
        </dgm:presLayoutVars>
      </dgm:prSet>
      <dgm:spPr/>
    </dgm:pt>
    <dgm:pt modelId="{3BC2B75C-7E13-3644-8649-C4A680EC6029}" type="pres">
      <dgm:prSet presAssocID="{B5B50C91-9B3E-A642-A528-81AB01EAE201}" presName="wedge1" presStyleLbl="node1" presStyleIdx="0" presStyleCnt="3"/>
      <dgm:spPr/>
    </dgm:pt>
    <dgm:pt modelId="{4AB0DC46-0BB0-084E-B005-49A191B813F9}" type="pres">
      <dgm:prSet presAssocID="{B5B50C91-9B3E-A642-A528-81AB01EAE201}" presName="dummy1a" presStyleCnt="0"/>
      <dgm:spPr/>
    </dgm:pt>
    <dgm:pt modelId="{40CFB3A4-1624-C340-8DA0-CB8E6514F2CE}" type="pres">
      <dgm:prSet presAssocID="{B5B50C91-9B3E-A642-A528-81AB01EAE201}" presName="dummy1b" presStyleCnt="0"/>
      <dgm:spPr/>
    </dgm:pt>
    <dgm:pt modelId="{696621D0-AEC4-FC44-AFF9-13BCC93A4FAC}" type="pres">
      <dgm:prSet presAssocID="{B5B50C91-9B3E-A642-A528-81AB01EAE201}" presName="wedge1Tx" presStyleLbl="node1" presStyleIdx="0" presStyleCnt="3">
        <dgm:presLayoutVars>
          <dgm:chMax val="0"/>
          <dgm:chPref val="0"/>
          <dgm:bulletEnabled val="1"/>
        </dgm:presLayoutVars>
      </dgm:prSet>
      <dgm:spPr/>
    </dgm:pt>
    <dgm:pt modelId="{A601FFBD-EAD6-A348-A963-5119908744A0}" type="pres">
      <dgm:prSet presAssocID="{B5B50C91-9B3E-A642-A528-81AB01EAE201}" presName="wedge2" presStyleLbl="node1" presStyleIdx="1" presStyleCnt="3"/>
      <dgm:spPr/>
    </dgm:pt>
    <dgm:pt modelId="{25D6B6A8-EE4A-4A41-9B08-592FAF3E2B59}" type="pres">
      <dgm:prSet presAssocID="{B5B50C91-9B3E-A642-A528-81AB01EAE201}" presName="dummy2a" presStyleCnt="0"/>
      <dgm:spPr/>
    </dgm:pt>
    <dgm:pt modelId="{403CDD21-5CCF-1043-87F3-11CA5F972A40}" type="pres">
      <dgm:prSet presAssocID="{B5B50C91-9B3E-A642-A528-81AB01EAE201}" presName="dummy2b" presStyleCnt="0"/>
      <dgm:spPr/>
    </dgm:pt>
    <dgm:pt modelId="{FE825CDE-D690-D347-8311-2832CFC8B021}" type="pres">
      <dgm:prSet presAssocID="{B5B50C91-9B3E-A642-A528-81AB01EAE201}" presName="wedge2Tx" presStyleLbl="node1" presStyleIdx="1" presStyleCnt="3">
        <dgm:presLayoutVars>
          <dgm:chMax val="0"/>
          <dgm:chPref val="0"/>
          <dgm:bulletEnabled val="1"/>
        </dgm:presLayoutVars>
      </dgm:prSet>
      <dgm:spPr/>
    </dgm:pt>
    <dgm:pt modelId="{565A7062-FF15-8246-B826-FEE1979CC818}" type="pres">
      <dgm:prSet presAssocID="{B5B50C91-9B3E-A642-A528-81AB01EAE201}" presName="wedge3" presStyleLbl="node1" presStyleIdx="2" presStyleCnt="3"/>
      <dgm:spPr/>
    </dgm:pt>
    <dgm:pt modelId="{EBC323F1-A6E7-0D4D-8E77-B226ED050598}" type="pres">
      <dgm:prSet presAssocID="{B5B50C91-9B3E-A642-A528-81AB01EAE201}" presName="dummy3a" presStyleCnt="0"/>
      <dgm:spPr/>
    </dgm:pt>
    <dgm:pt modelId="{58A8328C-97B7-0C45-9D4F-A654CBF6A731}" type="pres">
      <dgm:prSet presAssocID="{B5B50C91-9B3E-A642-A528-81AB01EAE201}" presName="dummy3b" presStyleCnt="0"/>
      <dgm:spPr/>
    </dgm:pt>
    <dgm:pt modelId="{3AAEA9C6-DB68-8B45-835C-F4CD371AE9E6}" type="pres">
      <dgm:prSet presAssocID="{B5B50C91-9B3E-A642-A528-81AB01EAE201}" presName="wedge3Tx" presStyleLbl="node1" presStyleIdx="2" presStyleCnt="3">
        <dgm:presLayoutVars>
          <dgm:chMax val="0"/>
          <dgm:chPref val="0"/>
          <dgm:bulletEnabled val="1"/>
        </dgm:presLayoutVars>
      </dgm:prSet>
      <dgm:spPr/>
    </dgm:pt>
    <dgm:pt modelId="{A93455B0-A3A2-FE41-8690-25866106F068}" type="pres">
      <dgm:prSet presAssocID="{67566DF0-FED0-CB45-BED0-9283646D93BC}" presName="arrowWedge1" presStyleLbl="fgSibTrans2D1" presStyleIdx="0" presStyleCnt="3"/>
      <dgm:spPr/>
    </dgm:pt>
    <dgm:pt modelId="{5893E5E7-ACFD-D64C-B904-08CC11E99D78}" type="pres">
      <dgm:prSet presAssocID="{80F54694-7CEF-D741-8DF4-49286DCFBE8B}" presName="arrowWedge2" presStyleLbl="fgSibTrans2D1" presStyleIdx="1" presStyleCnt="3"/>
      <dgm:spPr/>
    </dgm:pt>
    <dgm:pt modelId="{0162FDE5-1D4A-4D79-B883-AA6E1A8B0710}" type="pres">
      <dgm:prSet presAssocID="{78EED829-CCFB-4241-8CE9-04CA7A083CFD}" presName="arrowWedge3" presStyleLbl="fgSibTrans2D1" presStyleIdx="2" presStyleCnt="3"/>
      <dgm:spPr/>
    </dgm:pt>
  </dgm:ptLst>
  <dgm:cxnLst>
    <dgm:cxn modelId="{2645DA42-457E-AF42-A546-888494953ED5}" srcId="{B5B50C91-9B3E-A642-A528-81AB01EAE201}" destId="{0BFFE508-AFEB-9948-A9E2-9B010F931B0A}" srcOrd="0" destOrd="0" parTransId="{952B0A20-CB2A-EA4C-BF09-B95268E3040E}" sibTransId="{67566DF0-FED0-CB45-BED0-9283646D93BC}"/>
    <dgm:cxn modelId="{F8638F4E-14E4-474A-8980-9ED113F7C9CB}" srcId="{B5B50C91-9B3E-A642-A528-81AB01EAE201}" destId="{1DB2CBF7-C1AC-48CE-9E42-2781F37F6F24}" srcOrd="2" destOrd="0" parTransId="{D14A177D-C7BC-4FED-B097-3EC7D610CBFA}" sibTransId="{78EED829-CCFB-4241-8CE9-04CA7A083CFD}"/>
    <dgm:cxn modelId="{CEE96F5F-11B2-E94D-9B7C-C2DA0988627C}" srcId="{B5B50C91-9B3E-A642-A528-81AB01EAE201}" destId="{4E7074C3-138F-5E4F-AFB8-1097C142313D}" srcOrd="1" destOrd="0" parTransId="{A8053155-EDB7-D44D-AFA9-697C02267067}" sibTransId="{80F54694-7CEF-D741-8DF4-49286DCFBE8B}"/>
    <dgm:cxn modelId="{620E1287-DDAA-4D58-B14A-BBF4D078F537}" type="presOf" srcId="{4E7074C3-138F-5E4F-AFB8-1097C142313D}" destId="{FE825CDE-D690-D347-8311-2832CFC8B021}" srcOrd="1" destOrd="0" presId="urn:microsoft.com/office/officeart/2005/8/layout/cycle8"/>
    <dgm:cxn modelId="{899F9C97-2E51-45E2-800F-758C871DE859}" type="presOf" srcId="{4E7074C3-138F-5E4F-AFB8-1097C142313D}" destId="{A601FFBD-EAD6-A348-A963-5119908744A0}" srcOrd="0" destOrd="0" presId="urn:microsoft.com/office/officeart/2005/8/layout/cycle8"/>
    <dgm:cxn modelId="{8ED508A0-64EC-43E0-BB88-CB421FDF9B02}" type="presOf" srcId="{1DB2CBF7-C1AC-48CE-9E42-2781F37F6F24}" destId="{565A7062-FF15-8246-B826-FEE1979CC818}" srcOrd="0" destOrd="0" presId="urn:microsoft.com/office/officeart/2005/8/layout/cycle8"/>
    <dgm:cxn modelId="{BB7E06AB-B591-4C08-AA48-D5131B2C2135}" type="presOf" srcId="{1DB2CBF7-C1AC-48CE-9E42-2781F37F6F24}" destId="{3AAEA9C6-DB68-8B45-835C-F4CD371AE9E6}" srcOrd="1" destOrd="0" presId="urn:microsoft.com/office/officeart/2005/8/layout/cycle8"/>
    <dgm:cxn modelId="{35AB8BB3-E372-40E2-8E81-64E2D24D2017}" type="presOf" srcId="{0BFFE508-AFEB-9948-A9E2-9B010F931B0A}" destId="{3BC2B75C-7E13-3644-8649-C4A680EC6029}" srcOrd="0" destOrd="0" presId="urn:microsoft.com/office/officeart/2005/8/layout/cycle8"/>
    <dgm:cxn modelId="{DB167EC0-8F68-43C3-A553-578CB4FC89A2}" type="presOf" srcId="{0BFFE508-AFEB-9948-A9E2-9B010F931B0A}" destId="{696621D0-AEC4-FC44-AFF9-13BCC93A4FAC}" srcOrd="1" destOrd="0" presId="urn:microsoft.com/office/officeart/2005/8/layout/cycle8"/>
    <dgm:cxn modelId="{2D99CED1-0557-450E-8EA9-0D054456AB7E}" type="presOf" srcId="{B5B50C91-9B3E-A642-A528-81AB01EAE201}" destId="{11822881-8A99-5744-B3B7-57B8104BA138}" srcOrd="0" destOrd="0" presId="urn:microsoft.com/office/officeart/2005/8/layout/cycle8"/>
    <dgm:cxn modelId="{510D62CE-7BED-44A2-BAAC-13FE5DD2682D}" type="presParOf" srcId="{11822881-8A99-5744-B3B7-57B8104BA138}" destId="{3BC2B75C-7E13-3644-8649-C4A680EC6029}" srcOrd="0" destOrd="0" presId="urn:microsoft.com/office/officeart/2005/8/layout/cycle8"/>
    <dgm:cxn modelId="{40E34D6A-DFF9-47AA-90B1-1189060D1290}" type="presParOf" srcId="{11822881-8A99-5744-B3B7-57B8104BA138}" destId="{4AB0DC46-0BB0-084E-B005-49A191B813F9}" srcOrd="1" destOrd="0" presId="urn:microsoft.com/office/officeart/2005/8/layout/cycle8"/>
    <dgm:cxn modelId="{DD19DD16-9E78-46F3-9792-AB11C230A77B}" type="presParOf" srcId="{11822881-8A99-5744-B3B7-57B8104BA138}" destId="{40CFB3A4-1624-C340-8DA0-CB8E6514F2CE}" srcOrd="2" destOrd="0" presId="urn:microsoft.com/office/officeart/2005/8/layout/cycle8"/>
    <dgm:cxn modelId="{C92075AB-900D-4786-90EF-132168962B65}" type="presParOf" srcId="{11822881-8A99-5744-B3B7-57B8104BA138}" destId="{696621D0-AEC4-FC44-AFF9-13BCC93A4FAC}" srcOrd="3" destOrd="0" presId="urn:microsoft.com/office/officeart/2005/8/layout/cycle8"/>
    <dgm:cxn modelId="{9F042BB0-CC81-4F29-8760-AD6E58D5E93E}" type="presParOf" srcId="{11822881-8A99-5744-B3B7-57B8104BA138}" destId="{A601FFBD-EAD6-A348-A963-5119908744A0}" srcOrd="4" destOrd="0" presId="urn:microsoft.com/office/officeart/2005/8/layout/cycle8"/>
    <dgm:cxn modelId="{9CB872E5-46C2-42DB-89CF-6AA690824F92}" type="presParOf" srcId="{11822881-8A99-5744-B3B7-57B8104BA138}" destId="{25D6B6A8-EE4A-4A41-9B08-592FAF3E2B59}" srcOrd="5" destOrd="0" presId="urn:microsoft.com/office/officeart/2005/8/layout/cycle8"/>
    <dgm:cxn modelId="{796325BE-0D96-4DCE-8BE5-494767C9336C}" type="presParOf" srcId="{11822881-8A99-5744-B3B7-57B8104BA138}" destId="{403CDD21-5CCF-1043-87F3-11CA5F972A40}" srcOrd="6" destOrd="0" presId="urn:microsoft.com/office/officeart/2005/8/layout/cycle8"/>
    <dgm:cxn modelId="{6B4BB72C-3A4A-49BF-B2B5-849BD1E1946E}" type="presParOf" srcId="{11822881-8A99-5744-B3B7-57B8104BA138}" destId="{FE825CDE-D690-D347-8311-2832CFC8B021}" srcOrd="7" destOrd="0" presId="urn:microsoft.com/office/officeart/2005/8/layout/cycle8"/>
    <dgm:cxn modelId="{61625D0D-2528-4AC3-A356-00531CDF5B9A}" type="presParOf" srcId="{11822881-8A99-5744-B3B7-57B8104BA138}" destId="{565A7062-FF15-8246-B826-FEE1979CC818}" srcOrd="8" destOrd="0" presId="urn:microsoft.com/office/officeart/2005/8/layout/cycle8"/>
    <dgm:cxn modelId="{04F2CEDD-4D56-4135-AB88-25B16DA280B1}" type="presParOf" srcId="{11822881-8A99-5744-B3B7-57B8104BA138}" destId="{EBC323F1-A6E7-0D4D-8E77-B226ED050598}" srcOrd="9" destOrd="0" presId="urn:microsoft.com/office/officeart/2005/8/layout/cycle8"/>
    <dgm:cxn modelId="{F081612B-8152-4980-8D6A-D4F627A78CC6}" type="presParOf" srcId="{11822881-8A99-5744-B3B7-57B8104BA138}" destId="{58A8328C-97B7-0C45-9D4F-A654CBF6A731}" srcOrd="10" destOrd="0" presId="urn:microsoft.com/office/officeart/2005/8/layout/cycle8"/>
    <dgm:cxn modelId="{A29578E1-7021-4CDA-B025-24F676B9B801}" type="presParOf" srcId="{11822881-8A99-5744-B3B7-57B8104BA138}" destId="{3AAEA9C6-DB68-8B45-835C-F4CD371AE9E6}" srcOrd="11" destOrd="0" presId="urn:microsoft.com/office/officeart/2005/8/layout/cycle8"/>
    <dgm:cxn modelId="{8AF90D17-A65C-44AE-9CE0-035C1D41C5FE}" type="presParOf" srcId="{11822881-8A99-5744-B3B7-57B8104BA138}" destId="{A93455B0-A3A2-FE41-8690-25866106F068}" srcOrd="12" destOrd="0" presId="urn:microsoft.com/office/officeart/2005/8/layout/cycle8"/>
    <dgm:cxn modelId="{3184BDCE-0FF9-4233-800D-7A5526AC3FBA}" type="presParOf" srcId="{11822881-8A99-5744-B3B7-57B8104BA138}" destId="{5893E5E7-ACFD-D64C-B904-08CC11E99D78}" srcOrd="13" destOrd="0" presId="urn:microsoft.com/office/officeart/2005/8/layout/cycle8"/>
    <dgm:cxn modelId="{B05EB2A6-F99C-408E-A45B-B56F9BA096BC}" type="presParOf" srcId="{11822881-8A99-5744-B3B7-57B8104BA138}" destId="{0162FDE5-1D4A-4D79-B883-AA6E1A8B071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0C8D1-8B0F-E741-B730-BB8C986F9A45}" type="doc">
      <dgm:prSet loTypeId="urn:microsoft.com/office/officeart/2005/8/layout/target1" loCatId="" qsTypeId="urn:microsoft.com/office/officeart/2005/8/quickstyle/simple1" qsCatId="simple" csTypeId="urn:microsoft.com/office/officeart/2005/8/colors/accent6_5" csCatId="accent6" phldr="1"/>
      <dgm:spPr/>
    </dgm:pt>
    <dgm:pt modelId="{94254E96-234F-1442-B7B3-FBFE66249FB8}">
      <dgm:prSet phldrT="[Text]"/>
      <dgm:spPr/>
      <dgm:t>
        <a:bodyPr/>
        <a:lstStyle/>
        <a:p>
          <a:r>
            <a:rPr lang="en-US" dirty="0"/>
            <a:t>Individual</a:t>
          </a:r>
        </a:p>
      </dgm:t>
    </dgm:pt>
    <dgm:pt modelId="{CECC8CD0-1BAE-1D4D-B65C-20C4D3EAF1D3}" type="parTrans" cxnId="{155FAB7B-1D4C-C84F-B949-687CC48F38BD}">
      <dgm:prSet/>
      <dgm:spPr/>
      <dgm:t>
        <a:bodyPr/>
        <a:lstStyle/>
        <a:p>
          <a:endParaRPr lang="en-US"/>
        </a:p>
      </dgm:t>
    </dgm:pt>
    <dgm:pt modelId="{29F7ECC7-C1D5-C845-91C2-69B2072167B4}" type="sibTrans" cxnId="{155FAB7B-1D4C-C84F-B949-687CC48F38BD}">
      <dgm:prSet/>
      <dgm:spPr/>
      <dgm:t>
        <a:bodyPr/>
        <a:lstStyle/>
        <a:p>
          <a:endParaRPr lang="en-US"/>
        </a:p>
      </dgm:t>
    </dgm:pt>
    <dgm:pt modelId="{D3D618A6-D2FB-B24D-84B8-6EA3DB0027A7}">
      <dgm:prSet phldrT="[Text]"/>
      <dgm:spPr/>
      <dgm:t>
        <a:bodyPr/>
        <a:lstStyle/>
        <a:p>
          <a:r>
            <a:rPr lang="en-US" dirty="0"/>
            <a:t>Interpersonal</a:t>
          </a:r>
        </a:p>
      </dgm:t>
    </dgm:pt>
    <dgm:pt modelId="{49AED3C0-B480-2E46-A471-256A0ACF59DE}" type="parTrans" cxnId="{4718703E-7BA5-4B4F-88B7-C7C54EDB0F18}">
      <dgm:prSet/>
      <dgm:spPr/>
      <dgm:t>
        <a:bodyPr/>
        <a:lstStyle/>
        <a:p>
          <a:endParaRPr lang="en-US"/>
        </a:p>
      </dgm:t>
    </dgm:pt>
    <dgm:pt modelId="{B33DDDC6-7BE7-E248-8EDA-90552D208FB1}" type="sibTrans" cxnId="{4718703E-7BA5-4B4F-88B7-C7C54EDB0F18}">
      <dgm:prSet/>
      <dgm:spPr/>
      <dgm:t>
        <a:bodyPr/>
        <a:lstStyle/>
        <a:p>
          <a:endParaRPr lang="en-US"/>
        </a:p>
      </dgm:t>
    </dgm:pt>
    <dgm:pt modelId="{C4D14BBF-E8A7-2D41-A2E8-EEC613CCBF04}">
      <dgm:prSet phldrT="[Text]"/>
      <dgm:spPr/>
      <dgm:t>
        <a:bodyPr/>
        <a:lstStyle/>
        <a:p>
          <a:r>
            <a:rPr lang="en-US" dirty="0"/>
            <a:t>Organizational</a:t>
          </a:r>
        </a:p>
      </dgm:t>
    </dgm:pt>
    <dgm:pt modelId="{75D7C567-D1B6-C247-A671-315A7C45B50A}" type="parTrans" cxnId="{A074225C-B179-AF4F-9B69-A66D4E66B580}">
      <dgm:prSet/>
      <dgm:spPr/>
      <dgm:t>
        <a:bodyPr/>
        <a:lstStyle/>
        <a:p>
          <a:endParaRPr lang="en-US"/>
        </a:p>
      </dgm:t>
    </dgm:pt>
    <dgm:pt modelId="{31DEFF06-FE5A-FE4D-97A3-971BCA1073C3}" type="sibTrans" cxnId="{A074225C-B179-AF4F-9B69-A66D4E66B580}">
      <dgm:prSet/>
      <dgm:spPr/>
      <dgm:t>
        <a:bodyPr/>
        <a:lstStyle/>
        <a:p>
          <a:endParaRPr lang="en-US"/>
        </a:p>
      </dgm:t>
    </dgm:pt>
    <dgm:pt modelId="{E9140EDF-D0D6-5844-A4FD-FBDBC8A82DDE}">
      <dgm:prSet phldrT="[Text]"/>
      <dgm:spPr/>
      <dgm:t>
        <a:bodyPr/>
        <a:lstStyle/>
        <a:p>
          <a:r>
            <a:rPr lang="en-US" dirty="0"/>
            <a:t>Social</a:t>
          </a:r>
        </a:p>
      </dgm:t>
    </dgm:pt>
    <dgm:pt modelId="{9ADEF92A-D2E5-8D47-B4A4-B14500ED6E2C}" type="parTrans" cxnId="{0A4129D1-B94C-EC4B-A255-E48E9F1E8F47}">
      <dgm:prSet/>
      <dgm:spPr/>
      <dgm:t>
        <a:bodyPr/>
        <a:lstStyle/>
        <a:p>
          <a:endParaRPr lang="en-US"/>
        </a:p>
      </dgm:t>
    </dgm:pt>
    <dgm:pt modelId="{5530CA9A-CE66-FD42-A603-2D82483067A2}" type="sibTrans" cxnId="{0A4129D1-B94C-EC4B-A255-E48E9F1E8F47}">
      <dgm:prSet/>
      <dgm:spPr/>
      <dgm:t>
        <a:bodyPr/>
        <a:lstStyle/>
        <a:p>
          <a:endParaRPr lang="en-US"/>
        </a:p>
      </dgm:t>
    </dgm:pt>
    <dgm:pt modelId="{2D1A8250-B33A-7B44-8A70-1057950C5D75}" type="pres">
      <dgm:prSet presAssocID="{E350C8D1-8B0F-E741-B730-BB8C986F9A45}" presName="composite" presStyleCnt="0">
        <dgm:presLayoutVars>
          <dgm:chMax val="5"/>
          <dgm:dir/>
          <dgm:resizeHandles val="exact"/>
        </dgm:presLayoutVars>
      </dgm:prSet>
      <dgm:spPr/>
    </dgm:pt>
    <dgm:pt modelId="{E396EBE9-ABCC-154D-A79F-8C655BB1DBD4}" type="pres">
      <dgm:prSet presAssocID="{94254E96-234F-1442-B7B3-FBFE66249FB8}" presName="circle1" presStyleLbl="lnNode1" presStyleIdx="0" presStyleCnt="4"/>
      <dgm:spPr/>
    </dgm:pt>
    <dgm:pt modelId="{7C243D97-8347-AD4E-BDA9-857E12AD3517}" type="pres">
      <dgm:prSet presAssocID="{94254E96-234F-1442-B7B3-FBFE66249FB8}" presName="text1" presStyleLbl="revTx" presStyleIdx="0" presStyleCnt="4">
        <dgm:presLayoutVars>
          <dgm:bulletEnabled val="1"/>
        </dgm:presLayoutVars>
      </dgm:prSet>
      <dgm:spPr/>
    </dgm:pt>
    <dgm:pt modelId="{4055C400-3CE9-B142-B8D3-241704D29FD5}" type="pres">
      <dgm:prSet presAssocID="{94254E96-234F-1442-B7B3-FBFE66249FB8}" presName="line1" presStyleLbl="callout" presStyleIdx="0" presStyleCnt="8"/>
      <dgm:spPr/>
    </dgm:pt>
    <dgm:pt modelId="{ED8704A6-5CCA-EF4A-958E-13672BB83D52}" type="pres">
      <dgm:prSet presAssocID="{94254E96-234F-1442-B7B3-FBFE66249FB8}" presName="d1" presStyleLbl="callout" presStyleIdx="1" presStyleCnt="8"/>
      <dgm:spPr/>
    </dgm:pt>
    <dgm:pt modelId="{B6657E3A-D58D-6A44-B0DC-036259A8ED1F}" type="pres">
      <dgm:prSet presAssocID="{D3D618A6-D2FB-B24D-84B8-6EA3DB0027A7}" presName="circle2" presStyleLbl="lnNode1" presStyleIdx="1" presStyleCnt="4"/>
      <dgm:spPr/>
    </dgm:pt>
    <dgm:pt modelId="{371C8E37-630E-3243-9A90-3122EF920CE1}" type="pres">
      <dgm:prSet presAssocID="{D3D618A6-D2FB-B24D-84B8-6EA3DB0027A7}" presName="text2" presStyleLbl="revTx" presStyleIdx="1" presStyleCnt="4">
        <dgm:presLayoutVars>
          <dgm:bulletEnabled val="1"/>
        </dgm:presLayoutVars>
      </dgm:prSet>
      <dgm:spPr/>
    </dgm:pt>
    <dgm:pt modelId="{45315817-AFA8-A64A-A88B-03A9DDDEBC1F}" type="pres">
      <dgm:prSet presAssocID="{D3D618A6-D2FB-B24D-84B8-6EA3DB0027A7}" presName="line2" presStyleLbl="callout" presStyleIdx="2" presStyleCnt="8"/>
      <dgm:spPr/>
    </dgm:pt>
    <dgm:pt modelId="{31CBDB21-EA22-AF40-ACAA-7775279B9F16}" type="pres">
      <dgm:prSet presAssocID="{D3D618A6-D2FB-B24D-84B8-6EA3DB0027A7}" presName="d2" presStyleLbl="callout" presStyleIdx="3" presStyleCnt="8"/>
      <dgm:spPr/>
    </dgm:pt>
    <dgm:pt modelId="{6935B395-8BF0-4244-AB86-3C84C1D51D8F}" type="pres">
      <dgm:prSet presAssocID="{C4D14BBF-E8A7-2D41-A2E8-EEC613CCBF04}" presName="circle3" presStyleLbl="lnNode1" presStyleIdx="2" presStyleCnt="4"/>
      <dgm:spPr/>
    </dgm:pt>
    <dgm:pt modelId="{621A97CF-BCC0-D24D-A25A-FE9172A91EF7}" type="pres">
      <dgm:prSet presAssocID="{C4D14BBF-E8A7-2D41-A2E8-EEC613CCBF04}" presName="text3" presStyleLbl="revTx" presStyleIdx="2" presStyleCnt="4">
        <dgm:presLayoutVars>
          <dgm:bulletEnabled val="1"/>
        </dgm:presLayoutVars>
      </dgm:prSet>
      <dgm:spPr/>
    </dgm:pt>
    <dgm:pt modelId="{30F2FE6E-5E36-3B43-BDCF-17FDDB727B1C}" type="pres">
      <dgm:prSet presAssocID="{C4D14BBF-E8A7-2D41-A2E8-EEC613CCBF04}" presName="line3" presStyleLbl="callout" presStyleIdx="4" presStyleCnt="8"/>
      <dgm:spPr/>
    </dgm:pt>
    <dgm:pt modelId="{084BCBB0-148A-9249-8666-C9C6E09C4FD8}" type="pres">
      <dgm:prSet presAssocID="{C4D14BBF-E8A7-2D41-A2E8-EEC613CCBF04}" presName="d3" presStyleLbl="callout" presStyleIdx="5" presStyleCnt="8"/>
      <dgm:spPr/>
    </dgm:pt>
    <dgm:pt modelId="{BA4804A9-8763-1D45-8E21-9CFAA4FEAC2E}" type="pres">
      <dgm:prSet presAssocID="{E9140EDF-D0D6-5844-A4FD-FBDBC8A82DDE}" presName="circle4" presStyleLbl="lnNode1" presStyleIdx="3" presStyleCnt="4"/>
      <dgm:spPr/>
    </dgm:pt>
    <dgm:pt modelId="{CE4E12EB-3F9D-3A4E-BCDE-E68E8525FFE8}" type="pres">
      <dgm:prSet presAssocID="{E9140EDF-D0D6-5844-A4FD-FBDBC8A82DDE}" presName="text4" presStyleLbl="revTx" presStyleIdx="3" presStyleCnt="4">
        <dgm:presLayoutVars>
          <dgm:bulletEnabled val="1"/>
        </dgm:presLayoutVars>
      </dgm:prSet>
      <dgm:spPr/>
    </dgm:pt>
    <dgm:pt modelId="{6C2A1E9B-0256-F544-821A-7B5855EC0859}" type="pres">
      <dgm:prSet presAssocID="{E9140EDF-D0D6-5844-A4FD-FBDBC8A82DDE}" presName="line4" presStyleLbl="callout" presStyleIdx="6" presStyleCnt="8"/>
      <dgm:spPr/>
    </dgm:pt>
    <dgm:pt modelId="{625B19AC-02A3-CE4D-943E-57324C3028BD}" type="pres">
      <dgm:prSet presAssocID="{E9140EDF-D0D6-5844-A4FD-FBDBC8A82DDE}" presName="d4" presStyleLbl="callout" presStyleIdx="7" presStyleCnt="8"/>
      <dgm:spPr/>
    </dgm:pt>
  </dgm:ptLst>
  <dgm:cxnLst>
    <dgm:cxn modelId="{EC488A1A-9C15-6F46-9F47-EB927C95CDCD}" type="presOf" srcId="{94254E96-234F-1442-B7B3-FBFE66249FB8}" destId="{7C243D97-8347-AD4E-BDA9-857E12AD3517}" srcOrd="0" destOrd="0" presId="urn:microsoft.com/office/officeart/2005/8/layout/target1"/>
    <dgm:cxn modelId="{4718703E-7BA5-4B4F-88B7-C7C54EDB0F18}" srcId="{E350C8D1-8B0F-E741-B730-BB8C986F9A45}" destId="{D3D618A6-D2FB-B24D-84B8-6EA3DB0027A7}" srcOrd="1" destOrd="0" parTransId="{49AED3C0-B480-2E46-A471-256A0ACF59DE}" sibTransId="{B33DDDC6-7BE7-E248-8EDA-90552D208FB1}"/>
    <dgm:cxn modelId="{3BFAB04F-58DE-8247-BE0F-FD536E85534E}" type="presOf" srcId="{C4D14BBF-E8A7-2D41-A2E8-EEC613CCBF04}" destId="{621A97CF-BCC0-D24D-A25A-FE9172A91EF7}" srcOrd="0" destOrd="0" presId="urn:microsoft.com/office/officeart/2005/8/layout/target1"/>
    <dgm:cxn modelId="{A074225C-B179-AF4F-9B69-A66D4E66B580}" srcId="{E350C8D1-8B0F-E741-B730-BB8C986F9A45}" destId="{C4D14BBF-E8A7-2D41-A2E8-EEC613CCBF04}" srcOrd="2" destOrd="0" parTransId="{75D7C567-D1B6-C247-A671-315A7C45B50A}" sibTransId="{31DEFF06-FE5A-FE4D-97A3-971BCA1073C3}"/>
    <dgm:cxn modelId="{1CE78B6F-54C2-9B42-8645-ABAEB0113A17}" type="presOf" srcId="{E350C8D1-8B0F-E741-B730-BB8C986F9A45}" destId="{2D1A8250-B33A-7B44-8A70-1057950C5D75}" srcOrd="0" destOrd="0" presId="urn:microsoft.com/office/officeart/2005/8/layout/target1"/>
    <dgm:cxn modelId="{155FAB7B-1D4C-C84F-B949-687CC48F38BD}" srcId="{E350C8D1-8B0F-E741-B730-BB8C986F9A45}" destId="{94254E96-234F-1442-B7B3-FBFE66249FB8}" srcOrd="0" destOrd="0" parTransId="{CECC8CD0-1BAE-1D4D-B65C-20C4D3EAF1D3}" sibTransId="{29F7ECC7-C1D5-C845-91C2-69B2072167B4}"/>
    <dgm:cxn modelId="{0A4129D1-B94C-EC4B-A255-E48E9F1E8F47}" srcId="{E350C8D1-8B0F-E741-B730-BB8C986F9A45}" destId="{E9140EDF-D0D6-5844-A4FD-FBDBC8A82DDE}" srcOrd="3" destOrd="0" parTransId="{9ADEF92A-D2E5-8D47-B4A4-B14500ED6E2C}" sibTransId="{5530CA9A-CE66-FD42-A603-2D82483067A2}"/>
    <dgm:cxn modelId="{4067B0ED-E7B8-0E4C-B112-9D89085042EE}" type="presOf" srcId="{D3D618A6-D2FB-B24D-84B8-6EA3DB0027A7}" destId="{371C8E37-630E-3243-9A90-3122EF920CE1}" srcOrd="0" destOrd="0" presId="urn:microsoft.com/office/officeart/2005/8/layout/target1"/>
    <dgm:cxn modelId="{624115F9-C90A-604A-90FC-32EC51C33C71}" type="presOf" srcId="{E9140EDF-D0D6-5844-A4FD-FBDBC8A82DDE}" destId="{CE4E12EB-3F9D-3A4E-BCDE-E68E8525FFE8}" srcOrd="0" destOrd="0" presId="urn:microsoft.com/office/officeart/2005/8/layout/target1"/>
    <dgm:cxn modelId="{84CB7172-B3E9-C349-8B6B-3B146C3E9C9F}" type="presParOf" srcId="{2D1A8250-B33A-7B44-8A70-1057950C5D75}" destId="{E396EBE9-ABCC-154D-A79F-8C655BB1DBD4}" srcOrd="0" destOrd="0" presId="urn:microsoft.com/office/officeart/2005/8/layout/target1"/>
    <dgm:cxn modelId="{34DB64B2-27FC-1A49-AC5E-E4D73D30C7D7}" type="presParOf" srcId="{2D1A8250-B33A-7B44-8A70-1057950C5D75}" destId="{7C243D97-8347-AD4E-BDA9-857E12AD3517}" srcOrd="1" destOrd="0" presId="urn:microsoft.com/office/officeart/2005/8/layout/target1"/>
    <dgm:cxn modelId="{24FABBB3-6BCB-2947-9941-FED7D92489E5}" type="presParOf" srcId="{2D1A8250-B33A-7B44-8A70-1057950C5D75}" destId="{4055C400-3CE9-B142-B8D3-241704D29FD5}" srcOrd="2" destOrd="0" presId="urn:microsoft.com/office/officeart/2005/8/layout/target1"/>
    <dgm:cxn modelId="{18025B46-4442-B14B-828D-1807EE8C8CA5}" type="presParOf" srcId="{2D1A8250-B33A-7B44-8A70-1057950C5D75}" destId="{ED8704A6-5CCA-EF4A-958E-13672BB83D52}" srcOrd="3" destOrd="0" presId="urn:microsoft.com/office/officeart/2005/8/layout/target1"/>
    <dgm:cxn modelId="{25D95D88-62C9-C946-B9D5-CB94BA9410E0}" type="presParOf" srcId="{2D1A8250-B33A-7B44-8A70-1057950C5D75}" destId="{B6657E3A-D58D-6A44-B0DC-036259A8ED1F}" srcOrd="4" destOrd="0" presId="urn:microsoft.com/office/officeart/2005/8/layout/target1"/>
    <dgm:cxn modelId="{E38CB8F0-4B50-D64C-A6FA-0DAC24ECAEA5}" type="presParOf" srcId="{2D1A8250-B33A-7B44-8A70-1057950C5D75}" destId="{371C8E37-630E-3243-9A90-3122EF920CE1}" srcOrd="5" destOrd="0" presId="urn:microsoft.com/office/officeart/2005/8/layout/target1"/>
    <dgm:cxn modelId="{858DEC59-C266-CE4C-B0E6-1D45B34DADB7}" type="presParOf" srcId="{2D1A8250-B33A-7B44-8A70-1057950C5D75}" destId="{45315817-AFA8-A64A-A88B-03A9DDDEBC1F}" srcOrd="6" destOrd="0" presId="urn:microsoft.com/office/officeart/2005/8/layout/target1"/>
    <dgm:cxn modelId="{41CCE20D-FA68-E04B-9CD5-E74F23F804F0}" type="presParOf" srcId="{2D1A8250-B33A-7B44-8A70-1057950C5D75}" destId="{31CBDB21-EA22-AF40-ACAA-7775279B9F16}" srcOrd="7" destOrd="0" presId="urn:microsoft.com/office/officeart/2005/8/layout/target1"/>
    <dgm:cxn modelId="{0187D398-5F76-164D-84BC-D78DFE13E10B}" type="presParOf" srcId="{2D1A8250-B33A-7B44-8A70-1057950C5D75}" destId="{6935B395-8BF0-4244-AB86-3C84C1D51D8F}" srcOrd="8" destOrd="0" presId="urn:microsoft.com/office/officeart/2005/8/layout/target1"/>
    <dgm:cxn modelId="{C8CFEA9B-2AB5-804D-81BE-73DAF136020C}" type="presParOf" srcId="{2D1A8250-B33A-7B44-8A70-1057950C5D75}" destId="{621A97CF-BCC0-D24D-A25A-FE9172A91EF7}" srcOrd="9" destOrd="0" presId="urn:microsoft.com/office/officeart/2005/8/layout/target1"/>
    <dgm:cxn modelId="{1CA5501C-919D-6A4D-BB2F-0983EE7C39DD}" type="presParOf" srcId="{2D1A8250-B33A-7B44-8A70-1057950C5D75}" destId="{30F2FE6E-5E36-3B43-BDCF-17FDDB727B1C}" srcOrd="10" destOrd="0" presId="urn:microsoft.com/office/officeart/2005/8/layout/target1"/>
    <dgm:cxn modelId="{EB40B5B8-7912-0E4E-9347-6937CE132645}" type="presParOf" srcId="{2D1A8250-B33A-7B44-8A70-1057950C5D75}" destId="{084BCBB0-148A-9249-8666-C9C6E09C4FD8}" srcOrd="11" destOrd="0" presId="urn:microsoft.com/office/officeart/2005/8/layout/target1"/>
    <dgm:cxn modelId="{66C0E803-D499-8D4D-BC32-3C699FC98670}" type="presParOf" srcId="{2D1A8250-B33A-7B44-8A70-1057950C5D75}" destId="{BA4804A9-8763-1D45-8E21-9CFAA4FEAC2E}" srcOrd="12" destOrd="0" presId="urn:microsoft.com/office/officeart/2005/8/layout/target1"/>
    <dgm:cxn modelId="{2573CB00-AB1E-FB4C-AB93-6A3DC889D09E}" type="presParOf" srcId="{2D1A8250-B33A-7B44-8A70-1057950C5D75}" destId="{CE4E12EB-3F9D-3A4E-BCDE-E68E8525FFE8}" srcOrd="13" destOrd="0" presId="urn:microsoft.com/office/officeart/2005/8/layout/target1"/>
    <dgm:cxn modelId="{1E46450A-072B-614B-BE3B-144E05579F0A}" type="presParOf" srcId="{2D1A8250-B33A-7B44-8A70-1057950C5D75}" destId="{6C2A1E9B-0256-F544-821A-7B5855EC0859}" srcOrd="14" destOrd="0" presId="urn:microsoft.com/office/officeart/2005/8/layout/target1"/>
    <dgm:cxn modelId="{3AC0612A-9CC5-4A47-9ECE-FF52426CB5DB}" type="presParOf" srcId="{2D1A8250-B33A-7B44-8A70-1057950C5D75}" destId="{625B19AC-02A3-CE4D-943E-57324C3028B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50C8D1-8B0F-E741-B730-BB8C986F9A45}" type="doc">
      <dgm:prSet loTypeId="urn:microsoft.com/office/officeart/2005/8/layout/target1" loCatId="" qsTypeId="urn:microsoft.com/office/officeart/2005/8/quickstyle/simple1" qsCatId="simple" csTypeId="urn:microsoft.com/office/officeart/2005/8/colors/accent6_5" csCatId="accent6" phldr="1"/>
      <dgm:spPr/>
    </dgm:pt>
    <dgm:pt modelId="{94254E96-234F-1442-B7B3-FBFE66249FB8}">
      <dgm:prSet phldrT="[Text]"/>
      <dgm:spPr/>
      <dgm:t>
        <a:bodyPr/>
        <a:lstStyle/>
        <a:p>
          <a:r>
            <a:rPr lang="en-US" dirty="0"/>
            <a:t>Individual</a:t>
          </a:r>
        </a:p>
      </dgm:t>
    </dgm:pt>
    <dgm:pt modelId="{CECC8CD0-1BAE-1D4D-B65C-20C4D3EAF1D3}" type="parTrans" cxnId="{155FAB7B-1D4C-C84F-B949-687CC48F38BD}">
      <dgm:prSet/>
      <dgm:spPr/>
      <dgm:t>
        <a:bodyPr/>
        <a:lstStyle/>
        <a:p>
          <a:endParaRPr lang="en-US"/>
        </a:p>
      </dgm:t>
    </dgm:pt>
    <dgm:pt modelId="{29F7ECC7-C1D5-C845-91C2-69B2072167B4}" type="sibTrans" cxnId="{155FAB7B-1D4C-C84F-B949-687CC48F38BD}">
      <dgm:prSet/>
      <dgm:spPr/>
      <dgm:t>
        <a:bodyPr/>
        <a:lstStyle/>
        <a:p>
          <a:endParaRPr lang="en-US"/>
        </a:p>
      </dgm:t>
    </dgm:pt>
    <dgm:pt modelId="{D3D618A6-D2FB-B24D-84B8-6EA3DB0027A7}">
      <dgm:prSet phldrT="[Text]"/>
      <dgm:spPr/>
      <dgm:t>
        <a:bodyPr/>
        <a:lstStyle/>
        <a:p>
          <a:r>
            <a:rPr lang="en-US" dirty="0"/>
            <a:t>Interpersonal</a:t>
          </a:r>
        </a:p>
      </dgm:t>
    </dgm:pt>
    <dgm:pt modelId="{49AED3C0-B480-2E46-A471-256A0ACF59DE}" type="parTrans" cxnId="{4718703E-7BA5-4B4F-88B7-C7C54EDB0F18}">
      <dgm:prSet/>
      <dgm:spPr/>
      <dgm:t>
        <a:bodyPr/>
        <a:lstStyle/>
        <a:p>
          <a:endParaRPr lang="en-US"/>
        </a:p>
      </dgm:t>
    </dgm:pt>
    <dgm:pt modelId="{B33DDDC6-7BE7-E248-8EDA-90552D208FB1}" type="sibTrans" cxnId="{4718703E-7BA5-4B4F-88B7-C7C54EDB0F18}">
      <dgm:prSet/>
      <dgm:spPr/>
      <dgm:t>
        <a:bodyPr/>
        <a:lstStyle/>
        <a:p>
          <a:endParaRPr lang="en-US"/>
        </a:p>
      </dgm:t>
    </dgm:pt>
    <dgm:pt modelId="{C4D14BBF-E8A7-2D41-A2E8-EEC613CCBF04}">
      <dgm:prSet phldrT="[Text]"/>
      <dgm:spPr/>
      <dgm:t>
        <a:bodyPr/>
        <a:lstStyle/>
        <a:p>
          <a:r>
            <a:rPr lang="en-US" dirty="0"/>
            <a:t>Organizational</a:t>
          </a:r>
        </a:p>
      </dgm:t>
    </dgm:pt>
    <dgm:pt modelId="{75D7C567-D1B6-C247-A671-315A7C45B50A}" type="parTrans" cxnId="{A074225C-B179-AF4F-9B69-A66D4E66B580}">
      <dgm:prSet/>
      <dgm:spPr/>
      <dgm:t>
        <a:bodyPr/>
        <a:lstStyle/>
        <a:p>
          <a:endParaRPr lang="en-US"/>
        </a:p>
      </dgm:t>
    </dgm:pt>
    <dgm:pt modelId="{31DEFF06-FE5A-FE4D-97A3-971BCA1073C3}" type="sibTrans" cxnId="{A074225C-B179-AF4F-9B69-A66D4E66B580}">
      <dgm:prSet/>
      <dgm:spPr/>
      <dgm:t>
        <a:bodyPr/>
        <a:lstStyle/>
        <a:p>
          <a:endParaRPr lang="en-US"/>
        </a:p>
      </dgm:t>
    </dgm:pt>
    <dgm:pt modelId="{E9140EDF-D0D6-5844-A4FD-FBDBC8A82DDE}">
      <dgm:prSet phldrT="[Text]"/>
      <dgm:spPr/>
      <dgm:t>
        <a:bodyPr/>
        <a:lstStyle/>
        <a:p>
          <a:r>
            <a:rPr lang="en-US" dirty="0"/>
            <a:t>Social</a:t>
          </a:r>
        </a:p>
      </dgm:t>
    </dgm:pt>
    <dgm:pt modelId="{9ADEF92A-D2E5-8D47-B4A4-B14500ED6E2C}" type="parTrans" cxnId="{0A4129D1-B94C-EC4B-A255-E48E9F1E8F47}">
      <dgm:prSet/>
      <dgm:spPr/>
      <dgm:t>
        <a:bodyPr/>
        <a:lstStyle/>
        <a:p>
          <a:endParaRPr lang="en-US"/>
        </a:p>
      </dgm:t>
    </dgm:pt>
    <dgm:pt modelId="{5530CA9A-CE66-FD42-A603-2D82483067A2}" type="sibTrans" cxnId="{0A4129D1-B94C-EC4B-A255-E48E9F1E8F47}">
      <dgm:prSet/>
      <dgm:spPr/>
      <dgm:t>
        <a:bodyPr/>
        <a:lstStyle/>
        <a:p>
          <a:endParaRPr lang="en-US"/>
        </a:p>
      </dgm:t>
    </dgm:pt>
    <dgm:pt modelId="{2D1A8250-B33A-7B44-8A70-1057950C5D75}" type="pres">
      <dgm:prSet presAssocID="{E350C8D1-8B0F-E741-B730-BB8C986F9A45}" presName="composite" presStyleCnt="0">
        <dgm:presLayoutVars>
          <dgm:chMax val="5"/>
          <dgm:dir/>
          <dgm:resizeHandles val="exact"/>
        </dgm:presLayoutVars>
      </dgm:prSet>
      <dgm:spPr/>
    </dgm:pt>
    <dgm:pt modelId="{E396EBE9-ABCC-154D-A79F-8C655BB1DBD4}" type="pres">
      <dgm:prSet presAssocID="{94254E96-234F-1442-B7B3-FBFE66249FB8}" presName="circle1" presStyleLbl="lnNode1" presStyleIdx="0" presStyleCnt="4"/>
      <dgm:spPr/>
    </dgm:pt>
    <dgm:pt modelId="{7C243D97-8347-AD4E-BDA9-857E12AD3517}" type="pres">
      <dgm:prSet presAssocID="{94254E96-234F-1442-B7B3-FBFE66249FB8}" presName="text1" presStyleLbl="revTx" presStyleIdx="0" presStyleCnt="4">
        <dgm:presLayoutVars>
          <dgm:bulletEnabled val="1"/>
        </dgm:presLayoutVars>
      </dgm:prSet>
      <dgm:spPr/>
    </dgm:pt>
    <dgm:pt modelId="{4055C400-3CE9-B142-B8D3-241704D29FD5}" type="pres">
      <dgm:prSet presAssocID="{94254E96-234F-1442-B7B3-FBFE66249FB8}" presName="line1" presStyleLbl="callout" presStyleIdx="0" presStyleCnt="8"/>
      <dgm:spPr/>
    </dgm:pt>
    <dgm:pt modelId="{ED8704A6-5CCA-EF4A-958E-13672BB83D52}" type="pres">
      <dgm:prSet presAssocID="{94254E96-234F-1442-B7B3-FBFE66249FB8}" presName="d1" presStyleLbl="callout" presStyleIdx="1" presStyleCnt="8"/>
      <dgm:spPr/>
    </dgm:pt>
    <dgm:pt modelId="{B6657E3A-D58D-6A44-B0DC-036259A8ED1F}" type="pres">
      <dgm:prSet presAssocID="{D3D618A6-D2FB-B24D-84B8-6EA3DB0027A7}" presName="circle2" presStyleLbl="lnNode1" presStyleIdx="1" presStyleCnt="4"/>
      <dgm:spPr/>
    </dgm:pt>
    <dgm:pt modelId="{371C8E37-630E-3243-9A90-3122EF920CE1}" type="pres">
      <dgm:prSet presAssocID="{D3D618A6-D2FB-B24D-84B8-6EA3DB0027A7}" presName="text2" presStyleLbl="revTx" presStyleIdx="1" presStyleCnt="4">
        <dgm:presLayoutVars>
          <dgm:bulletEnabled val="1"/>
        </dgm:presLayoutVars>
      </dgm:prSet>
      <dgm:spPr/>
    </dgm:pt>
    <dgm:pt modelId="{45315817-AFA8-A64A-A88B-03A9DDDEBC1F}" type="pres">
      <dgm:prSet presAssocID="{D3D618A6-D2FB-B24D-84B8-6EA3DB0027A7}" presName="line2" presStyleLbl="callout" presStyleIdx="2" presStyleCnt="8"/>
      <dgm:spPr/>
    </dgm:pt>
    <dgm:pt modelId="{31CBDB21-EA22-AF40-ACAA-7775279B9F16}" type="pres">
      <dgm:prSet presAssocID="{D3D618A6-D2FB-B24D-84B8-6EA3DB0027A7}" presName="d2" presStyleLbl="callout" presStyleIdx="3" presStyleCnt="8"/>
      <dgm:spPr/>
    </dgm:pt>
    <dgm:pt modelId="{6935B395-8BF0-4244-AB86-3C84C1D51D8F}" type="pres">
      <dgm:prSet presAssocID="{C4D14BBF-E8A7-2D41-A2E8-EEC613CCBF04}" presName="circle3" presStyleLbl="lnNode1" presStyleIdx="2" presStyleCnt="4"/>
      <dgm:spPr/>
    </dgm:pt>
    <dgm:pt modelId="{621A97CF-BCC0-D24D-A25A-FE9172A91EF7}" type="pres">
      <dgm:prSet presAssocID="{C4D14BBF-E8A7-2D41-A2E8-EEC613CCBF04}" presName="text3" presStyleLbl="revTx" presStyleIdx="2" presStyleCnt="4">
        <dgm:presLayoutVars>
          <dgm:bulletEnabled val="1"/>
        </dgm:presLayoutVars>
      </dgm:prSet>
      <dgm:spPr/>
    </dgm:pt>
    <dgm:pt modelId="{30F2FE6E-5E36-3B43-BDCF-17FDDB727B1C}" type="pres">
      <dgm:prSet presAssocID="{C4D14BBF-E8A7-2D41-A2E8-EEC613CCBF04}" presName="line3" presStyleLbl="callout" presStyleIdx="4" presStyleCnt="8"/>
      <dgm:spPr/>
    </dgm:pt>
    <dgm:pt modelId="{084BCBB0-148A-9249-8666-C9C6E09C4FD8}" type="pres">
      <dgm:prSet presAssocID="{C4D14BBF-E8A7-2D41-A2E8-EEC613CCBF04}" presName="d3" presStyleLbl="callout" presStyleIdx="5" presStyleCnt="8"/>
      <dgm:spPr/>
    </dgm:pt>
    <dgm:pt modelId="{BA4804A9-8763-1D45-8E21-9CFAA4FEAC2E}" type="pres">
      <dgm:prSet presAssocID="{E9140EDF-D0D6-5844-A4FD-FBDBC8A82DDE}" presName="circle4" presStyleLbl="lnNode1" presStyleIdx="3" presStyleCnt="4"/>
      <dgm:spPr/>
    </dgm:pt>
    <dgm:pt modelId="{CE4E12EB-3F9D-3A4E-BCDE-E68E8525FFE8}" type="pres">
      <dgm:prSet presAssocID="{E9140EDF-D0D6-5844-A4FD-FBDBC8A82DDE}" presName="text4" presStyleLbl="revTx" presStyleIdx="3" presStyleCnt="4">
        <dgm:presLayoutVars>
          <dgm:bulletEnabled val="1"/>
        </dgm:presLayoutVars>
      </dgm:prSet>
      <dgm:spPr/>
    </dgm:pt>
    <dgm:pt modelId="{6C2A1E9B-0256-F544-821A-7B5855EC0859}" type="pres">
      <dgm:prSet presAssocID="{E9140EDF-D0D6-5844-A4FD-FBDBC8A82DDE}" presName="line4" presStyleLbl="callout" presStyleIdx="6" presStyleCnt="8"/>
      <dgm:spPr/>
    </dgm:pt>
    <dgm:pt modelId="{625B19AC-02A3-CE4D-943E-57324C3028BD}" type="pres">
      <dgm:prSet presAssocID="{E9140EDF-D0D6-5844-A4FD-FBDBC8A82DDE}" presName="d4" presStyleLbl="callout" presStyleIdx="7" presStyleCnt="8"/>
      <dgm:spPr/>
    </dgm:pt>
  </dgm:ptLst>
  <dgm:cxnLst>
    <dgm:cxn modelId="{EC488A1A-9C15-6F46-9F47-EB927C95CDCD}" type="presOf" srcId="{94254E96-234F-1442-B7B3-FBFE66249FB8}" destId="{7C243D97-8347-AD4E-BDA9-857E12AD3517}" srcOrd="0" destOrd="0" presId="urn:microsoft.com/office/officeart/2005/8/layout/target1"/>
    <dgm:cxn modelId="{4718703E-7BA5-4B4F-88B7-C7C54EDB0F18}" srcId="{E350C8D1-8B0F-E741-B730-BB8C986F9A45}" destId="{D3D618A6-D2FB-B24D-84B8-6EA3DB0027A7}" srcOrd="1" destOrd="0" parTransId="{49AED3C0-B480-2E46-A471-256A0ACF59DE}" sibTransId="{B33DDDC6-7BE7-E248-8EDA-90552D208FB1}"/>
    <dgm:cxn modelId="{3BFAB04F-58DE-8247-BE0F-FD536E85534E}" type="presOf" srcId="{C4D14BBF-E8A7-2D41-A2E8-EEC613CCBF04}" destId="{621A97CF-BCC0-D24D-A25A-FE9172A91EF7}" srcOrd="0" destOrd="0" presId="urn:microsoft.com/office/officeart/2005/8/layout/target1"/>
    <dgm:cxn modelId="{A074225C-B179-AF4F-9B69-A66D4E66B580}" srcId="{E350C8D1-8B0F-E741-B730-BB8C986F9A45}" destId="{C4D14BBF-E8A7-2D41-A2E8-EEC613CCBF04}" srcOrd="2" destOrd="0" parTransId="{75D7C567-D1B6-C247-A671-315A7C45B50A}" sibTransId="{31DEFF06-FE5A-FE4D-97A3-971BCA1073C3}"/>
    <dgm:cxn modelId="{1CE78B6F-54C2-9B42-8645-ABAEB0113A17}" type="presOf" srcId="{E350C8D1-8B0F-E741-B730-BB8C986F9A45}" destId="{2D1A8250-B33A-7B44-8A70-1057950C5D75}" srcOrd="0" destOrd="0" presId="urn:microsoft.com/office/officeart/2005/8/layout/target1"/>
    <dgm:cxn modelId="{155FAB7B-1D4C-C84F-B949-687CC48F38BD}" srcId="{E350C8D1-8B0F-E741-B730-BB8C986F9A45}" destId="{94254E96-234F-1442-B7B3-FBFE66249FB8}" srcOrd="0" destOrd="0" parTransId="{CECC8CD0-1BAE-1D4D-B65C-20C4D3EAF1D3}" sibTransId="{29F7ECC7-C1D5-C845-91C2-69B2072167B4}"/>
    <dgm:cxn modelId="{0A4129D1-B94C-EC4B-A255-E48E9F1E8F47}" srcId="{E350C8D1-8B0F-E741-B730-BB8C986F9A45}" destId="{E9140EDF-D0D6-5844-A4FD-FBDBC8A82DDE}" srcOrd="3" destOrd="0" parTransId="{9ADEF92A-D2E5-8D47-B4A4-B14500ED6E2C}" sibTransId="{5530CA9A-CE66-FD42-A603-2D82483067A2}"/>
    <dgm:cxn modelId="{4067B0ED-E7B8-0E4C-B112-9D89085042EE}" type="presOf" srcId="{D3D618A6-D2FB-B24D-84B8-6EA3DB0027A7}" destId="{371C8E37-630E-3243-9A90-3122EF920CE1}" srcOrd="0" destOrd="0" presId="urn:microsoft.com/office/officeart/2005/8/layout/target1"/>
    <dgm:cxn modelId="{624115F9-C90A-604A-90FC-32EC51C33C71}" type="presOf" srcId="{E9140EDF-D0D6-5844-A4FD-FBDBC8A82DDE}" destId="{CE4E12EB-3F9D-3A4E-BCDE-E68E8525FFE8}" srcOrd="0" destOrd="0" presId="urn:microsoft.com/office/officeart/2005/8/layout/target1"/>
    <dgm:cxn modelId="{84CB7172-B3E9-C349-8B6B-3B146C3E9C9F}" type="presParOf" srcId="{2D1A8250-B33A-7B44-8A70-1057950C5D75}" destId="{E396EBE9-ABCC-154D-A79F-8C655BB1DBD4}" srcOrd="0" destOrd="0" presId="urn:microsoft.com/office/officeart/2005/8/layout/target1"/>
    <dgm:cxn modelId="{34DB64B2-27FC-1A49-AC5E-E4D73D30C7D7}" type="presParOf" srcId="{2D1A8250-B33A-7B44-8A70-1057950C5D75}" destId="{7C243D97-8347-AD4E-BDA9-857E12AD3517}" srcOrd="1" destOrd="0" presId="urn:microsoft.com/office/officeart/2005/8/layout/target1"/>
    <dgm:cxn modelId="{24FABBB3-6BCB-2947-9941-FED7D92489E5}" type="presParOf" srcId="{2D1A8250-B33A-7B44-8A70-1057950C5D75}" destId="{4055C400-3CE9-B142-B8D3-241704D29FD5}" srcOrd="2" destOrd="0" presId="urn:microsoft.com/office/officeart/2005/8/layout/target1"/>
    <dgm:cxn modelId="{18025B46-4442-B14B-828D-1807EE8C8CA5}" type="presParOf" srcId="{2D1A8250-B33A-7B44-8A70-1057950C5D75}" destId="{ED8704A6-5CCA-EF4A-958E-13672BB83D52}" srcOrd="3" destOrd="0" presId="urn:microsoft.com/office/officeart/2005/8/layout/target1"/>
    <dgm:cxn modelId="{25D95D88-62C9-C946-B9D5-CB94BA9410E0}" type="presParOf" srcId="{2D1A8250-B33A-7B44-8A70-1057950C5D75}" destId="{B6657E3A-D58D-6A44-B0DC-036259A8ED1F}" srcOrd="4" destOrd="0" presId="urn:microsoft.com/office/officeart/2005/8/layout/target1"/>
    <dgm:cxn modelId="{E38CB8F0-4B50-D64C-A6FA-0DAC24ECAEA5}" type="presParOf" srcId="{2D1A8250-B33A-7B44-8A70-1057950C5D75}" destId="{371C8E37-630E-3243-9A90-3122EF920CE1}" srcOrd="5" destOrd="0" presId="urn:microsoft.com/office/officeart/2005/8/layout/target1"/>
    <dgm:cxn modelId="{858DEC59-C266-CE4C-B0E6-1D45B34DADB7}" type="presParOf" srcId="{2D1A8250-B33A-7B44-8A70-1057950C5D75}" destId="{45315817-AFA8-A64A-A88B-03A9DDDEBC1F}" srcOrd="6" destOrd="0" presId="urn:microsoft.com/office/officeart/2005/8/layout/target1"/>
    <dgm:cxn modelId="{41CCE20D-FA68-E04B-9CD5-E74F23F804F0}" type="presParOf" srcId="{2D1A8250-B33A-7B44-8A70-1057950C5D75}" destId="{31CBDB21-EA22-AF40-ACAA-7775279B9F16}" srcOrd="7" destOrd="0" presId="urn:microsoft.com/office/officeart/2005/8/layout/target1"/>
    <dgm:cxn modelId="{0187D398-5F76-164D-84BC-D78DFE13E10B}" type="presParOf" srcId="{2D1A8250-B33A-7B44-8A70-1057950C5D75}" destId="{6935B395-8BF0-4244-AB86-3C84C1D51D8F}" srcOrd="8" destOrd="0" presId="urn:microsoft.com/office/officeart/2005/8/layout/target1"/>
    <dgm:cxn modelId="{C8CFEA9B-2AB5-804D-81BE-73DAF136020C}" type="presParOf" srcId="{2D1A8250-B33A-7B44-8A70-1057950C5D75}" destId="{621A97CF-BCC0-D24D-A25A-FE9172A91EF7}" srcOrd="9" destOrd="0" presId="urn:microsoft.com/office/officeart/2005/8/layout/target1"/>
    <dgm:cxn modelId="{1CA5501C-919D-6A4D-BB2F-0983EE7C39DD}" type="presParOf" srcId="{2D1A8250-B33A-7B44-8A70-1057950C5D75}" destId="{30F2FE6E-5E36-3B43-BDCF-17FDDB727B1C}" srcOrd="10" destOrd="0" presId="urn:microsoft.com/office/officeart/2005/8/layout/target1"/>
    <dgm:cxn modelId="{EB40B5B8-7912-0E4E-9347-6937CE132645}" type="presParOf" srcId="{2D1A8250-B33A-7B44-8A70-1057950C5D75}" destId="{084BCBB0-148A-9249-8666-C9C6E09C4FD8}" srcOrd="11" destOrd="0" presId="urn:microsoft.com/office/officeart/2005/8/layout/target1"/>
    <dgm:cxn modelId="{66C0E803-D499-8D4D-BC32-3C699FC98670}" type="presParOf" srcId="{2D1A8250-B33A-7B44-8A70-1057950C5D75}" destId="{BA4804A9-8763-1D45-8E21-9CFAA4FEAC2E}" srcOrd="12" destOrd="0" presId="urn:microsoft.com/office/officeart/2005/8/layout/target1"/>
    <dgm:cxn modelId="{2573CB00-AB1E-FB4C-AB93-6A3DC889D09E}" type="presParOf" srcId="{2D1A8250-B33A-7B44-8A70-1057950C5D75}" destId="{CE4E12EB-3F9D-3A4E-BCDE-E68E8525FFE8}" srcOrd="13" destOrd="0" presId="urn:microsoft.com/office/officeart/2005/8/layout/target1"/>
    <dgm:cxn modelId="{1E46450A-072B-614B-BE3B-144E05579F0A}" type="presParOf" srcId="{2D1A8250-B33A-7B44-8A70-1057950C5D75}" destId="{6C2A1E9B-0256-F544-821A-7B5855EC0859}" srcOrd="14" destOrd="0" presId="urn:microsoft.com/office/officeart/2005/8/layout/target1"/>
    <dgm:cxn modelId="{3AC0612A-9CC5-4A47-9ECE-FF52426CB5DB}" type="presParOf" srcId="{2D1A8250-B33A-7B44-8A70-1057950C5D75}" destId="{625B19AC-02A3-CE4D-943E-57324C3028B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6058FB-DC32-DB41-88E2-F2EB0B700C07}" type="doc">
      <dgm:prSet loTypeId="urn:microsoft.com/office/officeart/2005/8/layout/matrix1" loCatId="" qsTypeId="urn:microsoft.com/office/officeart/2005/8/quickstyle/simple1" qsCatId="simple" csTypeId="urn:microsoft.com/office/officeart/2005/8/colors/colorful5" csCatId="colorful" phldr="1"/>
      <dgm:spPr/>
      <dgm:t>
        <a:bodyPr/>
        <a:lstStyle/>
        <a:p>
          <a:endParaRPr lang="en-US"/>
        </a:p>
      </dgm:t>
    </dgm:pt>
    <dgm:pt modelId="{826D3209-4162-CB43-B04C-059834D7CFA1}">
      <dgm:prSet phldrT="[Text]" custT="1"/>
      <dgm:spPr/>
      <dgm:t>
        <a:bodyPr/>
        <a:lstStyle/>
        <a:p>
          <a:r>
            <a:rPr lang="en-US" sz="1200" dirty="0"/>
            <a:t>Intervention Characteristics</a:t>
          </a:r>
        </a:p>
      </dgm:t>
    </dgm:pt>
    <dgm:pt modelId="{6E1363A7-FC84-994F-B7E1-97E54E7546B7}" type="parTrans" cxnId="{3AEEF60C-8A7C-CC4B-ACC8-735D6C047084}">
      <dgm:prSet/>
      <dgm:spPr/>
      <dgm:t>
        <a:bodyPr/>
        <a:lstStyle/>
        <a:p>
          <a:endParaRPr lang="en-US"/>
        </a:p>
      </dgm:t>
    </dgm:pt>
    <dgm:pt modelId="{7AE8561E-7DDB-5C48-8914-C66FDFC381EF}" type="sibTrans" cxnId="{3AEEF60C-8A7C-CC4B-ACC8-735D6C047084}">
      <dgm:prSet/>
      <dgm:spPr/>
      <dgm:t>
        <a:bodyPr/>
        <a:lstStyle/>
        <a:p>
          <a:endParaRPr lang="en-US"/>
        </a:p>
      </dgm:t>
    </dgm:pt>
    <dgm:pt modelId="{2E2E2C84-5BB0-6443-A55E-307B78A41A98}">
      <dgm:prSet phldrT="[Text]" custT="1"/>
      <dgm:spPr/>
      <dgm:t>
        <a:bodyPr/>
        <a:lstStyle/>
        <a:p>
          <a:r>
            <a:rPr lang="en-US" sz="2400" dirty="0"/>
            <a:t>Ease of Use</a:t>
          </a:r>
        </a:p>
      </dgm:t>
    </dgm:pt>
    <dgm:pt modelId="{469BF9AF-AB9B-E842-B946-010F0746C403}" type="parTrans" cxnId="{DC785488-3119-244A-BE3E-68C72ACD473E}">
      <dgm:prSet/>
      <dgm:spPr/>
      <dgm:t>
        <a:bodyPr/>
        <a:lstStyle/>
        <a:p>
          <a:endParaRPr lang="en-US"/>
        </a:p>
      </dgm:t>
    </dgm:pt>
    <dgm:pt modelId="{684D485F-7DD0-4148-B29E-EE2EEF111409}" type="sibTrans" cxnId="{DC785488-3119-244A-BE3E-68C72ACD473E}">
      <dgm:prSet/>
      <dgm:spPr/>
      <dgm:t>
        <a:bodyPr/>
        <a:lstStyle/>
        <a:p>
          <a:endParaRPr lang="en-US"/>
        </a:p>
      </dgm:t>
    </dgm:pt>
    <dgm:pt modelId="{E67DD662-191C-E34C-B733-5C4E347934D3}">
      <dgm:prSet phldrT="[Text]" custT="1"/>
      <dgm:spPr/>
      <dgm:t>
        <a:bodyPr/>
        <a:lstStyle/>
        <a:p>
          <a:r>
            <a:rPr lang="en-US" sz="2400" dirty="0"/>
            <a:t>Adaptability</a:t>
          </a:r>
        </a:p>
      </dgm:t>
    </dgm:pt>
    <dgm:pt modelId="{2DCF90C7-6349-694F-911F-36DB466924C9}" type="parTrans" cxnId="{8D59AA3E-1C6B-2441-819E-22E464C050C8}">
      <dgm:prSet/>
      <dgm:spPr/>
      <dgm:t>
        <a:bodyPr/>
        <a:lstStyle/>
        <a:p>
          <a:endParaRPr lang="en-US"/>
        </a:p>
      </dgm:t>
    </dgm:pt>
    <dgm:pt modelId="{8E087ABF-5693-744E-A3CF-79D5F356D751}" type="sibTrans" cxnId="{8D59AA3E-1C6B-2441-819E-22E464C050C8}">
      <dgm:prSet/>
      <dgm:spPr/>
      <dgm:t>
        <a:bodyPr/>
        <a:lstStyle/>
        <a:p>
          <a:endParaRPr lang="en-US"/>
        </a:p>
      </dgm:t>
    </dgm:pt>
    <dgm:pt modelId="{19EED1D7-8403-704C-91C0-955075BD6A21}">
      <dgm:prSet phldrT="[Text]" custT="1"/>
      <dgm:spPr/>
      <dgm:t>
        <a:bodyPr/>
        <a:lstStyle/>
        <a:p>
          <a:r>
            <a:rPr lang="en-US" sz="2400" dirty="0"/>
            <a:t>Perceived Need</a:t>
          </a:r>
        </a:p>
      </dgm:t>
    </dgm:pt>
    <dgm:pt modelId="{F3618548-E0B6-6647-B668-37756B7E6B6B}" type="parTrans" cxnId="{DB629241-595E-3B4C-B1FA-8A219919CA25}">
      <dgm:prSet/>
      <dgm:spPr/>
      <dgm:t>
        <a:bodyPr/>
        <a:lstStyle/>
        <a:p>
          <a:endParaRPr lang="en-US"/>
        </a:p>
      </dgm:t>
    </dgm:pt>
    <dgm:pt modelId="{AB069EDC-B62F-5C43-9263-9351347082B6}" type="sibTrans" cxnId="{DB629241-595E-3B4C-B1FA-8A219919CA25}">
      <dgm:prSet/>
      <dgm:spPr/>
      <dgm:t>
        <a:bodyPr/>
        <a:lstStyle/>
        <a:p>
          <a:endParaRPr lang="en-US"/>
        </a:p>
      </dgm:t>
    </dgm:pt>
    <dgm:pt modelId="{F8CF3A48-1B61-7C4E-8AEF-30C7D0D02661}">
      <dgm:prSet phldrT="[Text]" custT="1"/>
      <dgm:spPr/>
      <dgm:t>
        <a:bodyPr/>
        <a:lstStyle/>
        <a:p>
          <a:r>
            <a:rPr lang="en-US" sz="2200" dirty="0"/>
            <a:t>Appropriateness</a:t>
          </a:r>
        </a:p>
      </dgm:t>
    </dgm:pt>
    <dgm:pt modelId="{E509E710-28AC-DE48-B1F7-8B64380CE158}" type="parTrans" cxnId="{126DDAD5-FEDB-2D46-BEF9-06B6F76C1B68}">
      <dgm:prSet/>
      <dgm:spPr/>
      <dgm:t>
        <a:bodyPr/>
        <a:lstStyle/>
        <a:p>
          <a:endParaRPr lang="en-US"/>
        </a:p>
      </dgm:t>
    </dgm:pt>
    <dgm:pt modelId="{660F0963-FE44-8B4F-B1A3-771EB3BF094E}" type="sibTrans" cxnId="{126DDAD5-FEDB-2D46-BEF9-06B6F76C1B68}">
      <dgm:prSet/>
      <dgm:spPr/>
      <dgm:t>
        <a:bodyPr/>
        <a:lstStyle/>
        <a:p>
          <a:endParaRPr lang="en-US"/>
        </a:p>
      </dgm:t>
    </dgm:pt>
    <dgm:pt modelId="{1B1BAEA8-EA45-E041-9CE8-87BFE754FBC2}" type="pres">
      <dgm:prSet presAssocID="{1F6058FB-DC32-DB41-88E2-F2EB0B700C07}" presName="diagram" presStyleCnt="0">
        <dgm:presLayoutVars>
          <dgm:chMax val="1"/>
          <dgm:dir/>
          <dgm:animLvl val="ctr"/>
          <dgm:resizeHandles val="exact"/>
        </dgm:presLayoutVars>
      </dgm:prSet>
      <dgm:spPr/>
    </dgm:pt>
    <dgm:pt modelId="{E96F08CF-512C-E04C-8D65-F045F94C6B4A}" type="pres">
      <dgm:prSet presAssocID="{1F6058FB-DC32-DB41-88E2-F2EB0B700C07}" presName="matrix" presStyleCnt="0"/>
      <dgm:spPr/>
    </dgm:pt>
    <dgm:pt modelId="{6C0EAB90-2C9B-3244-BEB4-57F98DB24494}" type="pres">
      <dgm:prSet presAssocID="{1F6058FB-DC32-DB41-88E2-F2EB0B700C07}" presName="tile1" presStyleLbl="node1" presStyleIdx="0" presStyleCnt="4"/>
      <dgm:spPr/>
    </dgm:pt>
    <dgm:pt modelId="{441110C8-4C27-8543-91AD-3C8D6D48A2CC}" type="pres">
      <dgm:prSet presAssocID="{1F6058FB-DC32-DB41-88E2-F2EB0B700C07}" presName="tile1text" presStyleLbl="node1" presStyleIdx="0" presStyleCnt="4">
        <dgm:presLayoutVars>
          <dgm:chMax val="0"/>
          <dgm:chPref val="0"/>
          <dgm:bulletEnabled val="1"/>
        </dgm:presLayoutVars>
      </dgm:prSet>
      <dgm:spPr/>
    </dgm:pt>
    <dgm:pt modelId="{32E67B0A-A247-6E41-8C34-CD2721063C1E}" type="pres">
      <dgm:prSet presAssocID="{1F6058FB-DC32-DB41-88E2-F2EB0B700C07}" presName="tile2" presStyleLbl="node1" presStyleIdx="1" presStyleCnt="4"/>
      <dgm:spPr/>
    </dgm:pt>
    <dgm:pt modelId="{8712CD5B-F5EF-8142-9652-768CFC10FF6D}" type="pres">
      <dgm:prSet presAssocID="{1F6058FB-DC32-DB41-88E2-F2EB0B700C07}" presName="tile2text" presStyleLbl="node1" presStyleIdx="1" presStyleCnt="4">
        <dgm:presLayoutVars>
          <dgm:chMax val="0"/>
          <dgm:chPref val="0"/>
          <dgm:bulletEnabled val="1"/>
        </dgm:presLayoutVars>
      </dgm:prSet>
      <dgm:spPr/>
    </dgm:pt>
    <dgm:pt modelId="{EA393CA1-DEE7-E64D-9B74-D313F21F5CFC}" type="pres">
      <dgm:prSet presAssocID="{1F6058FB-DC32-DB41-88E2-F2EB0B700C07}" presName="tile3" presStyleLbl="node1" presStyleIdx="2" presStyleCnt="4"/>
      <dgm:spPr/>
    </dgm:pt>
    <dgm:pt modelId="{0ABE1DFB-EC0F-4645-B234-AE0156D96A0D}" type="pres">
      <dgm:prSet presAssocID="{1F6058FB-DC32-DB41-88E2-F2EB0B700C07}" presName="tile3text" presStyleLbl="node1" presStyleIdx="2" presStyleCnt="4">
        <dgm:presLayoutVars>
          <dgm:chMax val="0"/>
          <dgm:chPref val="0"/>
          <dgm:bulletEnabled val="1"/>
        </dgm:presLayoutVars>
      </dgm:prSet>
      <dgm:spPr/>
    </dgm:pt>
    <dgm:pt modelId="{B99FA0A8-4276-6C4A-A50C-D8B9AE12140B}" type="pres">
      <dgm:prSet presAssocID="{1F6058FB-DC32-DB41-88E2-F2EB0B700C07}" presName="tile4" presStyleLbl="node1" presStyleIdx="3" presStyleCnt="4"/>
      <dgm:spPr/>
    </dgm:pt>
    <dgm:pt modelId="{028E09AC-8535-C047-B256-25007B328BE3}" type="pres">
      <dgm:prSet presAssocID="{1F6058FB-DC32-DB41-88E2-F2EB0B700C07}" presName="tile4text" presStyleLbl="node1" presStyleIdx="3" presStyleCnt="4">
        <dgm:presLayoutVars>
          <dgm:chMax val="0"/>
          <dgm:chPref val="0"/>
          <dgm:bulletEnabled val="1"/>
        </dgm:presLayoutVars>
      </dgm:prSet>
      <dgm:spPr/>
    </dgm:pt>
    <dgm:pt modelId="{1D47C261-9D4B-D246-ADB3-000FAE091191}" type="pres">
      <dgm:prSet presAssocID="{1F6058FB-DC32-DB41-88E2-F2EB0B700C07}" presName="centerTile" presStyleLbl="fgShp" presStyleIdx="0" presStyleCnt="1" custScaleX="134735">
        <dgm:presLayoutVars>
          <dgm:chMax val="0"/>
          <dgm:chPref val="0"/>
        </dgm:presLayoutVars>
      </dgm:prSet>
      <dgm:spPr/>
    </dgm:pt>
  </dgm:ptLst>
  <dgm:cxnLst>
    <dgm:cxn modelId="{282FA705-3FFC-6544-85DA-CCEEEFCDEB06}" type="presOf" srcId="{E67DD662-191C-E34C-B733-5C4E347934D3}" destId="{8712CD5B-F5EF-8142-9652-768CFC10FF6D}" srcOrd="1" destOrd="0" presId="urn:microsoft.com/office/officeart/2005/8/layout/matrix1"/>
    <dgm:cxn modelId="{3AEEF60C-8A7C-CC4B-ACC8-735D6C047084}" srcId="{1F6058FB-DC32-DB41-88E2-F2EB0B700C07}" destId="{826D3209-4162-CB43-B04C-059834D7CFA1}" srcOrd="0" destOrd="0" parTransId="{6E1363A7-FC84-994F-B7E1-97E54E7546B7}" sibTransId="{7AE8561E-7DDB-5C48-8914-C66FDFC381EF}"/>
    <dgm:cxn modelId="{DBED501C-3E04-B34B-B682-919502BCB3E4}" type="presOf" srcId="{19EED1D7-8403-704C-91C0-955075BD6A21}" destId="{0ABE1DFB-EC0F-4645-B234-AE0156D96A0D}" srcOrd="1" destOrd="0" presId="urn:microsoft.com/office/officeart/2005/8/layout/matrix1"/>
    <dgm:cxn modelId="{8D59AA3E-1C6B-2441-819E-22E464C050C8}" srcId="{826D3209-4162-CB43-B04C-059834D7CFA1}" destId="{E67DD662-191C-E34C-B733-5C4E347934D3}" srcOrd="1" destOrd="0" parTransId="{2DCF90C7-6349-694F-911F-36DB466924C9}" sibTransId="{8E087ABF-5693-744E-A3CF-79D5F356D751}"/>
    <dgm:cxn modelId="{DB629241-595E-3B4C-B1FA-8A219919CA25}" srcId="{826D3209-4162-CB43-B04C-059834D7CFA1}" destId="{19EED1D7-8403-704C-91C0-955075BD6A21}" srcOrd="2" destOrd="0" parTransId="{F3618548-E0B6-6647-B668-37756B7E6B6B}" sibTransId="{AB069EDC-B62F-5C43-9263-9351347082B6}"/>
    <dgm:cxn modelId="{2FDBB456-DCC2-F742-AE95-6A9F31B52EB2}" type="presOf" srcId="{2E2E2C84-5BB0-6443-A55E-307B78A41A98}" destId="{441110C8-4C27-8543-91AD-3C8D6D48A2CC}" srcOrd="1" destOrd="0" presId="urn:microsoft.com/office/officeart/2005/8/layout/matrix1"/>
    <dgm:cxn modelId="{1F48016E-66AA-C841-8661-CFFA7BA1235F}" type="presOf" srcId="{19EED1D7-8403-704C-91C0-955075BD6A21}" destId="{EA393CA1-DEE7-E64D-9B74-D313F21F5CFC}" srcOrd="0" destOrd="0" presId="urn:microsoft.com/office/officeart/2005/8/layout/matrix1"/>
    <dgm:cxn modelId="{FEB50580-7901-454C-A2B4-532EFD5E0F5B}" type="presOf" srcId="{F8CF3A48-1B61-7C4E-8AEF-30C7D0D02661}" destId="{028E09AC-8535-C047-B256-25007B328BE3}" srcOrd="1" destOrd="0" presId="urn:microsoft.com/office/officeart/2005/8/layout/matrix1"/>
    <dgm:cxn modelId="{DC785488-3119-244A-BE3E-68C72ACD473E}" srcId="{826D3209-4162-CB43-B04C-059834D7CFA1}" destId="{2E2E2C84-5BB0-6443-A55E-307B78A41A98}" srcOrd="0" destOrd="0" parTransId="{469BF9AF-AB9B-E842-B946-010F0746C403}" sibTransId="{684D485F-7DD0-4148-B29E-EE2EEF111409}"/>
    <dgm:cxn modelId="{C0DFA588-B338-DD4A-AB7E-7072023438EB}" type="presOf" srcId="{F8CF3A48-1B61-7C4E-8AEF-30C7D0D02661}" destId="{B99FA0A8-4276-6C4A-A50C-D8B9AE12140B}" srcOrd="0" destOrd="0" presId="urn:microsoft.com/office/officeart/2005/8/layout/matrix1"/>
    <dgm:cxn modelId="{270EE2C3-838A-D741-94E9-9417931CED30}" type="presOf" srcId="{826D3209-4162-CB43-B04C-059834D7CFA1}" destId="{1D47C261-9D4B-D246-ADB3-000FAE091191}" srcOrd="0" destOrd="0" presId="urn:microsoft.com/office/officeart/2005/8/layout/matrix1"/>
    <dgm:cxn modelId="{65B643CF-7289-0944-8C01-458243CEF705}" type="presOf" srcId="{1F6058FB-DC32-DB41-88E2-F2EB0B700C07}" destId="{1B1BAEA8-EA45-E041-9CE8-87BFE754FBC2}" srcOrd="0" destOrd="0" presId="urn:microsoft.com/office/officeart/2005/8/layout/matrix1"/>
    <dgm:cxn modelId="{126DDAD5-FEDB-2D46-BEF9-06B6F76C1B68}" srcId="{826D3209-4162-CB43-B04C-059834D7CFA1}" destId="{F8CF3A48-1B61-7C4E-8AEF-30C7D0D02661}" srcOrd="3" destOrd="0" parTransId="{E509E710-28AC-DE48-B1F7-8B64380CE158}" sibTransId="{660F0963-FE44-8B4F-B1A3-771EB3BF094E}"/>
    <dgm:cxn modelId="{1EFEF6E1-F10D-8946-9CDF-A6254FA61746}" type="presOf" srcId="{E67DD662-191C-E34C-B733-5C4E347934D3}" destId="{32E67B0A-A247-6E41-8C34-CD2721063C1E}" srcOrd="0" destOrd="0" presId="urn:microsoft.com/office/officeart/2005/8/layout/matrix1"/>
    <dgm:cxn modelId="{F39783F4-7F23-3546-8112-6B945CDEF55C}" type="presOf" srcId="{2E2E2C84-5BB0-6443-A55E-307B78A41A98}" destId="{6C0EAB90-2C9B-3244-BEB4-57F98DB24494}" srcOrd="0" destOrd="0" presId="urn:microsoft.com/office/officeart/2005/8/layout/matrix1"/>
    <dgm:cxn modelId="{BA222D25-013C-924B-86C6-43C3B5262ACE}" type="presParOf" srcId="{1B1BAEA8-EA45-E041-9CE8-87BFE754FBC2}" destId="{E96F08CF-512C-E04C-8D65-F045F94C6B4A}" srcOrd="0" destOrd="0" presId="urn:microsoft.com/office/officeart/2005/8/layout/matrix1"/>
    <dgm:cxn modelId="{3402B0EF-1BBE-064A-B14A-4710106C45F1}" type="presParOf" srcId="{E96F08CF-512C-E04C-8D65-F045F94C6B4A}" destId="{6C0EAB90-2C9B-3244-BEB4-57F98DB24494}" srcOrd="0" destOrd="0" presId="urn:microsoft.com/office/officeart/2005/8/layout/matrix1"/>
    <dgm:cxn modelId="{3E31D4B4-0F98-234F-B2DF-1BFC542DE401}" type="presParOf" srcId="{E96F08CF-512C-E04C-8D65-F045F94C6B4A}" destId="{441110C8-4C27-8543-91AD-3C8D6D48A2CC}" srcOrd="1" destOrd="0" presId="urn:microsoft.com/office/officeart/2005/8/layout/matrix1"/>
    <dgm:cxn modelId="{B80D8DA5-4A64-E641-A28E-D1D6F2EDFCF5}" type="presParOf" srcId="{E96F08CF-512C-E04C-8D65-F045F94C6B4A}" destId="{32E67B0A-A247-6E41-8C34-CD2721063C1E}" srcOrd="2" destOrd="0" presId="urn:microsoft.com/office/officeart/2005/8/layout/matrix1"/>
    <dgm:cxn modelId="{658DA64C-A29B-8B4C-AD7F-C53AE1120DDE}" type="presParOf" srcId="{E96F08CF-512C-E04C-8D65-F045F94C6B4A}" destId="{8712CD5B-F5EF-8142-9652-768CFC10FF6D}" srcOrd="3" destOrd="0" presId="urn:microsoft.com/office/officeart/2005/8/layout/matrix1"/>
    <dgm:cxn modelId="{F26274DF-5637-B348-B8F2-BE8773590EB0}" type="presParOf" srcId="{E96F08CF-512C-E04C-8D65-F045F94C6B4A}" destId="{EA393CA1-DEE7-E64D-9B74-D313F21F5CFC}" srcOrd="4" destOrd="0" presId="urn:microsoft.com/office/officeart/2005/8/layout/matrix1"/>
    <dgm:cxn modelId="{BB3148E8-7DD3-B248-96BF-838CCCC90A0D}" type="presParOf" srcId="{E96F08CF-512C-E04C-8D65-F045F94C6B4A}" destId="{0ABE1DFB-EC0F-4645-B234-AE0156D96A0D}" srcOrd="5" destOrd="0" presId="urn:microsoft.com/office/officeart/2005/8/layout/matrix1"/>
    <dgm:cxn modelId="{A3EA6307-ECC1-6441-A698-3A6E3B95F9B5}" type="presParOf" srcId="{E96F08CF-512C-E04C-8D65-F045F94C6B4A}" destId="{B99FA0A8-4276-6C4A-A50C-D8B9AE12140B}" srcOrd="6" destOrd="0" presId="urn:microsoft.com/office/officeart/2005/8/layout/matrix1"/>
    <dgm:cxn modelId="{ED68110C-9C84-4B41-9AA9-90E6F68DA142}" type="presParOf" srcId="{E96F08CF-512C-E04C-8D65-F045F94C6B4A}" destId="{028E09AC-8535-C047-B256-25007B328BE3}" srcOrd="7" destOrd="0" presId="urn:microsoft.com/office/officeart/2005/8/layout/matrix1"/>
    <dgm:cxn modelId="{D97FB3BD-0716-B44A-8D6E-98E2E6026817}" type="presParOf" srcId="{1B1BAEA8-EA45-E041-9CE8-87BFE754FBC2}" destId="{1D47C261-9D4B-D246-ADB3-000FAE091191}"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EEC9F7-6A12-40D1-8357-728BF7ABE126}" type="doc">
      <dgm:prSet loTypeId="urn:microsoft.com/office/officeart/2009/layout/CircleArrowProcess" loCatId="process" qsTypeId="urn:microsoft.com/office/officeart/2005/8/quickstyle/simple1" qsCatId="simple" csTypeId="urn:microsoft.com/office/officeart/2005/8/colors/accent4_5" csCatId="accent4" phldr="1"/>
      <dgm:spPr/>
      <dgm:t>
        <a:bodyPr/>
        <a:lstStyle/>
        <a:p>
          <a:endParaRPr lang="en-US"/>
        </a:p>
      </dgm:t>
    </dgm:pt>
    <dgm:pt modelId="{5743781F-407C-4BC1-99DF-AB7C8A4C8809}">
      <dgm:prSet phldrT="[Text]"/>
      <dgm:spPr/>
      <dgm:t>
        <a:bodyPr/>
        <a:lstStyle/>
        <a:p>
          <a:r>
            <a:rPr lang="en-US" dirty="0">
              <a:solidFill>
                <a:srgbClr val="000000"/>
              </a:solidFill>
            </a:rPr>
            <a:t>Organizational factors</a:t>
          </a:r>
        </a:p>
      </dgm:t>
    </dgm:pt>
    <dgm:pt modelId="{615D05C1-3190-4C21-84ED-C61327A24CD5}" type="parTrans" cxnId="{A718ABFA-BC0E-4DD3-B5EB-0CCB153D1ABE}">
      <dgm:prSet/>
      <dgm:spPr/>
      <dgm:t>
        <a:bodyPr/>
        <a:lstStyle/>
        <a:p>
          <a:endParaRPr lang="en-US"/>
        </a:p>
      </dgm:t>
    </dgm:pt>
    <dgm:pt modelId="{3900C59F-27B6-433C-9D16-B062D95FBB0F}" type="sibTrans" cxnId="{A718ABFA-BC0E-4DD3-B5EB-0CCB153D1ABE}">
      <dgm:prSet/>
      <dgm:spPr/>
      <dgm:t>
        <a:bodyPr/>
        <a:lstStyle/>
        <a:p>
          <a:endParaRPr lang="en-US"/>
        </a:p>
      </dgm:t>
    </dgm:pt>
    <dgm:pt modelId="{F01D2B04-5606-4E8F-AF4E-E46BA8045775}">
      <dgm:prSet phldrT="[Text]"/>
      <dgm:spPr/>
      <dgm:t>
        <a:bodyPr/>
        <a:lstStyle/>
        <a:p>
          <a:r>
            <a:rPr lang="en-US" dirty="0">
              <a:solidFill>
                <a:srgbClr val="000000"/>
              </a:solidFill>
            </a:rPr>
            <a:t>Intervention factors</a:t>
          </a:r>
        </a:p>
      </dgm:t>
    </dgm:pt>
    <dgm:pt modelId="{6D0F2942-60F1-4055-963E-630A96D8A092}" type="parTrans" cxnId="{9F52692C-7E00-4305-A192-08E97B2B6709}">
      <dgm:prSet/>
      <dgm:spPr/>
      <dgm:t>
        <a:bodyPr/>
        <a:lstStyle/>
        <a:p>
          <a:endParaRPr lang="en-US"/>
        </a:p>
      </dgm:t>
    </dgm:pt>
    <dgm:pt modelId="{629D3324-2A9E-41E9-94FC-24540A60B839}" type="sibTrans" cxnId="{9F52692C-7E00-4305-A192-08E97B2B6709}">
      <dgm:prSet/>
      <dgm:spPr/>
      <dgm:t>
        <a:bodyPr/>
        <a:lstStyle/>
        <a:p>
          <a:endParaRPr lang="en-US"/>
        </a:p>
      </dgm:t>
    </dgm:pt>
    <dgm:pt modelId="{7B08ACA3-7FA1-4612-A5FC-9F1266A204E2}">
      <dgm:prSet phldrT="[Text]"/>
      <dgm:spPr/>
      <dgm:t>
        <a:bodyPr/>
        <a:lstStyle/>
        <a:p>
          <a:r>
            <a:rPr lang="en-US" dirty="0">
              <a:solidFill>
                <a:schemeClr val="tx1"/>
              </a:solidFill>
            </a:rPr>
            <a:t>Individual factors</a:t>
          </a:r>
        </a:p>
      </dgm:t>
    </dgm:pt>
    <dgm:pt modelId="{4A5554FC-FC05-40DC-918B-F677D7686B7B}" type="parTrans" cxnId="{93CBCE93-F34A-4AF2-ACBC-2688E2637B47}">
      <dgm:prSet/>
      <dgm:spPr/>
      <dgm:t>
        <a:bodyPr/>
        <a:lstStyle/>
        <a:p>
          <a:endParaRPr lang="en-US"/>
        </a:p>
      </dgm:t>
    </dgm:pt>
    <dgm:pt modelId="{9DADD838-68E0-4B0D-829B-8FA4A52055F9}" type="sibTrans" cxnId="{93CBCE93-F34A-4AF2-ACBC-2688E2637B47}">
      <dgm:prSet/>
      <dgm:spPr/>
      <dgm:t>
        <a:bodyPr/>
        <a:lstStyle/>
        <a:p>
          <a:endParaRPr lang="en-US"/>
        </a:p>
      </dgm:t>
    </dgm:pt>
    <dgm:pt modelId="{4992C2E8-7C11-4189-A79D-82D48DF9685C}" type="pres">
      <dgm:prSet presAssocID="{9AEEC9F7-6A12-40D1-8357-728BF7ABE126}" presName="Name0" presStyleCnt="0">
        <dgm:presLayoutVars>
          <dgm:chMax val="7"/>
          <dgm:chPref val="7"/>
          <dgm:dir/>
          <dgm:animLvl val="lvl"/>
        </dgm:presLayoutVars>
      </dgm:prSet>
      <dgm:spPr/>
    </dgm:pt>
    <dgm:pt modelId="{7D61C147-804B-46BA-9486-09F97009D8C0}" type="pres">
      <dgm:prSet presAssocID="{5743781F-407C-4BC1-99DF-AB7C8A4C8809}" presName="Accent1" presStyleCnt="0"/>
      <dgm:spPr/>
    </dgm:pt>
    <dgm:pt modelId="{6116660C-0C82-4DA5-89C4-B13105E989C0}" type="pres">
      <dgm:prSet presAssocID="{5743781F-407C-4BC1-99DF-AB7C8A4C8809}" presName="Accent" presStyleLbl="node1" presStyleIdx="0" presStyleCnt="3"/>
      <dgm:spPr/>
    </dgm:pt>
    <dgm:pt modelId="{207059B3-23D0-4752-A954-3C7339E42A9D}" type="pres">
      <dgm:prSet presAssocID="{5743781F-407C-4BC1-99DF-AB7C8A4C8809}" presName="Parent1" presStyleLbl="revTx" presStyleIdx="0" presStyleCnt="3">
        <dgm:presLayoutVars>
          <dgm:chMax val="1"/>
          <dgm:chPref val="1"/>
          <dgm:bulletEnabled val="1"/>
        </dgm:presLayoutVars>
      </dgm:prSet>
      <dgm:spPr/>
    </dgm:pt>
    <dgm:pt modelId="{4F8E598D-5A4B-4AED-9A4B-176CE7C1BE5D}" type="pres">
      <dgm:prSet presAssocID="{F01D2B04-5606-4E8F-AF4E-E46BA8045775}" presName="Accent2" presStyleCnt="0"/>
      <dgm:spPr/>
    </dgm:pt>
    <dgm:pt modelId="{2061D73B-0045-47CB-B1FB-FD741539A352}" type="pres">
      <dgm:prSet presAssocID="{F01D2B04-5606-4E8F-AF4E-E46BA8045775}" presName="Accent" presStyleLbl="node1" presStyleIdx="1" presStyleCnt="3"/>
      <dgm:spPr/>
    </dgm:pt>
    <dgm:pt modelId="{953666A0-F385-40FF-ADEF-C348903CB190}" type="pres">
      <dgm:prSet presAssocID="{F01D2B04-5606-4E8F-AF4E-E46BA8045775}" presName="Parent2" presStyleLbl="revTx" presStyleIdx="1" presStyleCnt="3">
        <dgm:presLayoutVars>
          <dgm:chMax val="1"/>
          <dgm:chPref val="1"/>
          <dgm:bulletEnabled val="1"/>
        </dgm:presLayoutVars>
      </dgm:prSet>
      <dgm:spPr/>
    </dgm:pt>
    <dgm:pt modelId="{E651197C-7478-499E-848C-3E4BFED6BCC6}" type="pres">
      <dgm:prSet presAssocID="{7B08ACA3-7FA1-4612-A5FC-9F1266A204E2}" presName="Accent3" presStyleCnt="0"/>
      <dgm:spPr/>
    </dgm:pt>
    <dgm:pt modelId="{5B12847D-8519-4808-A486-E6E2C5F9D66D}" type="pres">
      <dgm:prSet presAssocID="{7B08ACA3-7FA1-4612-A5FC-9F1266A204E2}" presName="Accent" presStyleLbl="node1" presStyleIdx="2" presStyleCnt="3"/>
      <dgm:spPr/>
    </dgm:pt>
    <dgm:pt modelId="{C181BEFD-FF3D-49F8-914B-624059E4A913}" type="pres">
      <dgm:prSet presAssocID="{7B08ACA3-7FA1-4612-A5FC-9F1266A204E2}" presName="Parent3" presStyleLbl="revTx" presStyleIdx="2" presStyleCnt="3">
        <dgm:presLayoutVars>
          <dgm:chMax val="1"/>
          <dgm:chPref val="1"/>
          <dgm:bulletEnabled val="1"/>
        </dgm:presLayoutVars>
      </dgm:prSet>
      <dgm:spPr/>
    </dgm:pt>
  </dgm:ptLst>
  <dgm:cxnLst>
    <dgm:cxn modelId="{9F52692C-7E00-4305-A192-08E97B2B6709}" srcId="{9AEEC9F7-6A12-40D1-8357-728BF7ABE126}" destId="{F01D2B04-5606-4E8F-AF4E-E46BA8045775}" srcOrd="1" destOrd="0" parTransId="{6D0F2942-60F1-4055-963E-630A96D8A092}" sibTransId="{629D3324-2A9E-41E9-94FC-24540A60B839}"/>
    <dgm:cxn modelId="{93CBCE93-F34A-4AF2-ACBC-2688E2637B47}" srcId="{9AEEC9F7-6A12-40D1-8357-728BF7ABE126}" destId="{7B08ACA3-7FA1-4612-A5FC-9F1266A204E2}" srcOrd="2" destOrd="0" parTransId="{4A5554FC-FC05-40DC-918B-F677D7686B7B}" sibTransId="{9DADD838-68E0-4B0D-829B-8FA4A52055F9}"/>
    <dgm:cxn modelId="{1A09D1D7-66E9-404D-851C-5EC672D4A2FB}" type="presOf" srcId="{9AEEC9F7-6A12-40D1-8357-728BF7ABE126}" destId="{4992C2E8-7C11-4189-A79D-82D48DF9685C}" srcOrd="0" destOrd="0" presId="urn:microsoft.com/office/officeart/2009/layout/CircleArrowProcess"/>
    <dgm:cxn modelId="{67E574D9-160B-4739-B4C7-3FC746189FDF}" type="presOf" srcId="{7B08ACA3-7FA1-4612-A5FC-9F1266A204E2}" destId="{C181BEFD-FF3D-49F8-914B-624059E4A913}" srcOrd="0" destOrd="0" presId="urn:microsoft.com/office/officeart/2009/layout/CircleArrowProcess"/>
    <dgm:cxn modelId="{7F3CD1DB-AE47-4499-8C33-DEE724A775C6}" type="presOf" srcId="{F01D2B04-5606-4E8F-AF4E-E46BA8045775}" destId="{953666A0-F385-40FF-ADEF-C348903CB190}" srcOrd="0" destOrd="0" presId="urn:microsoft.com/office/officeart/2009/layout/CircleArrowProcess"/>
    <dgm:cxn modelId="{885D47DE-DFF9-45FB-845F-17A3E1F89DD7}" type="presOf" srcId="{5743781F-407C-4BC1-99DF-AB7C8A4C8809}" destId="{207059B3-23D0-4752-A954-3C7339E42A9D}" srcOrd="0" destOrd="0" presId="urn:microsoft.com/office/officeart/2009/layout/CircleArrowProcess"/>
    <dgm:cxn modelId="{A718ABFA-BC0E-4DD3-B5EB-0CCB153D1ABE}" srcId="{9AEEC9F7-6A12-40D1-8357-728BF7ABE126}" destId="{5743781F-407C-4BC1-99DF-AB7C8A4C8809}" srcOrd="0" destOrd="0" parTransId="{615D05C1-3190-4C21-84ED-C61327A24CD5}" sibTransId="{3900C59F-27B6-433C-9D16-B062D95FBB0F}"/>
    <dgm:cxn modelId="{A7442CF7-335A-4F62-A62C-CDF1D30A0EDB}" type="presParOf" srcId="{4992C2E8-7C11-4189-A79D-82D48DF9685C}" destId="{7D61C147-804B-46BA-9486-09F97009D8C0}" srcOrd="0" destOrd="0" presId="urn:microsoft.com/office/officeart/2009/layout/CircleArrowProcess"/>
    <dgm:cxn modelId="{639D1FEB-07F9-46E0-8F4E-C5BFD42C24F7}" type="presParOf" srcId="{7D61C147-804B-46BA-9486-09F97009D8C0}" destId="{6116660C-0C82-4DA5-89C4-B13105E989C0}" srcOrd="0" destOrd="0" presId="urn:microsoft.com/office/officeart/2009/layout/CircleArrowProcess"/>
    <dgm:cxn modelId="{5E583381-8DAC-4C9A-B59C-4C730BD610F0}" type="presParOf" srcId="{4992C2E8-7C11-4189-A79D-82D48DF9685C}" destId="{207059B3-23D0-4752-A954-3C7339E42A9D}" srcOrd="1" destOrd="0" presId="urn:microsoft.com/office/officeart/2009/layout/CircleArrowProcess"/>
    <dgm:cxn modelId="{5E6A2BF6-7D74-4E15-89C1-79441A4C948A}" type="presParOf" srcId="{4992C2E8-7C11-4189-A79D-82D48DF9685C}" destId="{4F8E598D-5A4B-4AED-9A4B-176CE7C1BE5D}" srcOrd="2" destOrd="0" presId="urn:microsoft.com/office/officeart/2009/layout/CircleArrowProcess"/>
    <dgm:cxn modelId="{095A14ED-7EA4-49C9-B60B-F7F5A1EDA058}" type="presParOf" srcId="{4F8E598D-5A4B-4AED-9A4B-176CE7C1BE5D}" destId="{2061D73B-0045-47CB-B1FB-FD741539A352}" srcOrd="0" destOrd="0" presId="urn:microsoft.com/office/officeart/2009/layout/CircleArrowProcess"/>
    <dgm:cxn modelId="{5B4F7254-19A0-45EC-A4BD-585AA9F035A9}" type="presParOf" srcId="{4992C2E8-7C11-4189-A79D-82D48DF9685C}" destId="{953666A0-F385-40FF-ADEF-C348903CB190}" srcOrd="3" destOrd="0" presId="urn:microsoft.com/office/officeart/2009/layout/CircleArrowProcess"/>
    <dgm:cxn modelId="{BBF79934-C693-4D39-805F-6C84B58F4F3F}" type="presParOf" srcId="{4992C2E8-7C11-4189-A79D-82D48DF9685C}" destId="{E651197C-7478-499E-848C-3E4BFED6BCC6}" srcOrd="4" destOrd="0" presId="urn:microsoft.com/office/officeart/2009/layout/CircleArrowProcess"/>
    <dgm:cxn modelId="{69A19C9F-B982-4623-85A6-C9030F99F3E6}" type="presParOf" srcId="{E651197C-7478-499E-848C-3E4BFED6BCC6}" destId="{5B12847D-8519-4808-A486-E6E2C5F9D66D}" srcOrd="0" destOrd="0" presId="urn:microsoft.com/office/officeart/2009/layout/CircleArrowProcess"/>
    <dgm:cxn modelId="{BDD29ECA-0DB6-454A-BAB0-7B9365724A24}" type="presParOf" srcId="{4992C2E8-7C11-4189-A79D-82D48DF9685C}" destId="{C181BEFD-FF3D-49F8-914B-624059E4A91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6F0D50-0862-4E1B-9051-AFA26B4A0A44}"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2B9D4649-AABB-447A-9E4A-7CD3D94F49E8}">
      <dgm:prSet phldrT="[Text]"/>
      <dgm:spPr/>
      <dgm:t>
        <a:bodyPr/>
        <a:lstStyle/>
        <a:p>
          <a:r>
            <a:rPr lang="en-US" dirty="0"/>
            <a:t>Implementation</a:t>
          </a:r>
        </a:p>
      </dgm:t>
    </dgm:pt>
    <dgm:pt modelId="{0493DEF6-0922-48A3-80C4-96B8906B7D25}" type="parTrans" cxnId="{B74385BB-80AA-441F-9DBB-C4E67AAC4AFE}">
      <dgm:prSet/>
      <dgm:spPr/>
      <dgm:t>
        <a:bodyPr/>
        <a:lstStyle/>
        <a:p>
          <a:endParaRPr lang="en-US"/>
        </a:p>
      </dgm:t>
    </dgm:pt>
    <dgm:pt modelId="{19078E6F-5593-4878-BC4C-08C83E1414F7}" type="sibTrans" cxnId="{B74385BB-80AA-441F-9DBB-C4E67AAC4AFE}">
      <dgm:prSet/>
      <dgm:spPr/>
      <dgm:t>
        <a:bodyPr/>
        <a:lstStyle/>
        <a:p>
          <a:endParaRPr lang="en-US"/>
        </a:p>
      </dgm:t>
    </dgm:pt>
    <dgm:pt modelId="{BB571D32-65A0-488C-B5E1-71A3EA660F10}">
      <dgm:prSet phldrT="[Text]"/>
      <dgm:spPr/>
      <dgm:t>
        <a:bodyPr/>
        <a:lstStyle/>
        <a:p>
          <a:r>
            <a:rPr lang="en-US" dirty="0"/>
            <a:t>Behavioral</a:t>
          </a:r>
        </a:p>
      </dgm:t>
    </dgm:pt>
    <dgm:pt modelId="{6979D5C9-702D-4092-8F3A-04F8B76B20D3}" type="parTrans" cxnId="{E5F6AA3C-243E-4134-876C-D0C82443FEDF}">
      <dgm:prSet/>
      <dgm:spPr/>
      <dgm:t>
        <a:bodyPr/>
        <a:lstStyle/>
        <a:p>
          <a:endParaRPr lang="en-US" dirty="0"/>
        </a:p>
      </dgm:t>
    </dgm:pt>
    <dgm:pt modelId="{01781C3A-CEEE-491A-BF96-C95C1EC2DBFE}" type="sibTrans" cxnId="{E5F6AA3C-243E-4134-876C-D0C82443FEDF}">
      <dgm:prSet/>
      <dgm:spPr/>
      <dgm:t>
        <a:bodyPr/>
        <a:lstStyle/>
        <a:p>
          <a:endParaRPr lang="en-US"/>
        </a:p>
      </dgm:t>
    </dgm:pt>
    <dgm:pt modelId="{DF50AD88-A698-4DB6-B22E-014DD85E0A01}">
      <dgm:prSet phldrT="[Text]"/>
      <dgm:spPr/>
      <dgm:t>
        <a:bodyPr/>
        <a:lstStyle/>
        <a:p>
          <a:r>
            <a:rPr lang="en-US" dirty="0"/>
            <a:t>Implementation</a:t>
          </a:r>
        </a:p>
        <a:p>
          <a:r>
            <a:rPr lang="en-US" dirty="0"/>
            <a:t>Context</a:t>
          </a:r>
        </a:p>
      </dgm:t>
    </dgm:pt>
    <dgm:pt modelId="{28789237-2EB7-432B-9794-7E5950AF8C7C}" type="parTrans" cxnId="{6AFE0F88-2FCF-450E-A288-2D31435D98D9}">
      <dgm:prSet/>
      <dgm:spPr/>
      <dgm:t>
        <a:bodyPr/>
        <a:lstStyle/>
        <a:p>
          <a:endParaRPr lang="en-US" dirty="0"/>
        </a:p>
      </dgm:t>
    </dgm:pt>
    <dgm:pt modelId="{D4A599F2-F06E-45C9-B5AC-172E7B8F2D41}" type="sibTrans" cxnId="{6AFE0F88-2FCF-450E-A288-2D31435D98D9}">
      <dgm:prSet/>
      <dgm:spPr/>
      <dgm:t>
        <a:bodyPr/>
        <a:lstStyle/>
        <a:p>
          <a:endParaRPr lang="en-US"/>
        </a:p>
      </dgm:t>
    </dgm:pt>
    <dgm:pt modelId="{554C0035-1BD7-4CDD-8256-2FC02B9D6923}" type="pres">
      <dgm:prSet presAssocID="{176F0D50-0862-4E1B-9051-AFA26B4A0A44}" presName="diagram" presStyleCnt="0">
        <dgm:presLayoutVars>
          <dgm:chPref val="1"/>
          <dgm:dir/>
          <dgm:animOne val="branch"/>
          <dgm:animLvl val="lvl"/>
          <dgm:resizeHandles val="exact"/>
        </dgm:presLayoutVars>
      </dgm:prSet>
      <dgm:spPr/>
    </dgm:pt>
    <dgm:pt modelId="{F58785F0-F759-4C43-A0C4-34CD662A5616}" type="pres">
      <dgm:prSet presAssocID="{2B9D4649-AABB-447A-9E4A-7CD3D94F49E8}" presName="root1" presStyleCnt="0"/>
      <dgm:spPr/>
    </dgm:pt>
    <dgm:pt modelId="{5E044D96-81D3-49C5-A52E-575589837D21}" type="pres">
      <dgm:prSet presAssocID="{2B9D4649-AABB-447A-9E4A-7CD3D94F49E8}" presName="LevelOneTextNode" presStyleLbl="node0" presStyleIdx="0" presStyleCnt="1">
        <dgm:presLayoutVars>
          <dgm:chPref val="3"/>
        </dgm:presLayoutVars>
      </dgm:prSet>
      <dgm:spPr/>
    </dgm:pt>
    <dgm:pt modelId="{22A06A1E-5904-4E61-AAD6-CA0199A56C84}" type="pres">
      <dgm:prSet presAssocID="{2B9D4649-AABB-447A-9E4A-7CD3D94F49E8}" presName="level2hierChild" presStyleCnt="0"/>
      <dgm:spPr/>
    </dgm:pt>
    <dgm:pt modelId="{CFC107BE-1500-4995-8495-2273EE8E90C3}" type="pres">
      <dgm:prSet presAssocID="{6979D5C9-702D-4092-8F3A-04F8B76B20D3}" presName="conn2-1" presStyleLbl="parChTrans1D2" presStyleIdx="0" presStyleCnt="2"/>
      <dgm:spPr/>
    </dgm:pt>
    <dgm:pt modelId="{2FD9EA3B-9C81-426F-9FD9-3C25B7BA6724}" type="pres">
      <dgm:prSet presAssocID="{6979D5C9-702D-4092-8F3A-04F8B76B20D3}" presName="connTx" presStyleLbl="parChTrans1D2" presStyleIdx="0" presStyleCnt="2"/>
      <dgm:spPr/>
    </dgm:pt>
    <dgm:pt modelId="{BC28A75B-EA18-4362-92CE-9D8763422D1F}" type="pres">
      <dgm:prSet presAssocID="{BB571D32-65A0-488C-B5E1-71A3EA660F10}" presName="root2" presStyleCnt="0"/>
      <dgm:spPr/>
    </dgm:pt>
    <dgm:pt modelId="{4652CB24-920C-4571-939C-D0B6EB9CCFE3}" type="pres">
      <dgm:prSet presAssocID="{BB571D32-65A0-488C-B5E1-71A3EA660F10}" presName="LevelTwoTextNode" presStyleLbl="node2" presStyleIdx="0" presStyleCnt="2">
        <dgm:presLayoutVars>
          <dgm:chPref val="3"/>
        </dgm:presLayoutVars>
      </dgm:prSet>
      <dgm:spPr/>
    </dgm:pt>
    <dgm:pt modelId="{5903AE9B-97D5-4486-9E39-BDE5A70CBC2D}" type="pres">
      <dgm:prSet presAssocID="{BB571D32-65A0-488C-B5E1-71A3EA660F10}" presName="level3hierChild" presStyleCnt="0"/>
      <dgm:spPr/>
    </dgm:pt>
    <dgm:pt modelId="{6DDF24C9-0AA4-4568-83CC-2B3B940E819E}" type="pres">
      <dgm:prSet presAssocID="{28789237-2EB7-432B-9794-7E5950AF8C7C}" presName="conn2-1" presStyleLbl="parChTrans1D2" presStyleIdx="1" presStyleCnt="2"/>
      <dgm:spPr/>
    </dgm:pt>
    <dgm:pt modelId="{E36FDAEF-78FF-41EF-921F-593EE899EE92}" type="pres">
      <dgm:prSet presAssocID="{28789237-2EB7-432B-9794-7E5950AF8C7C}" presName="connTx" presStyleLbl="parChTrans1D2" presStyleIdx="1" presStyleCnt="2"/>
      <dgm:spPr/>
    </dgm:pt>
    <dgm:pt modelId="{9F209806-87D7-461C-9188-3E1F2748F99A}" type="pres">
      <dgm:prSet presAssocID="{DF50AD88-A698-4DB6-B22E-014DD85E0A01}" presName="root2" presStyleCnt="0"/>
      <dgm:spPr/>
    </dgm:pt>
    <dgm:pt modelId="{540F26FA-3344-40CB-805C-60561A7BC0D3}" type="pres">
      <dgm:prSet presAssocID="{DF50AD88-A698-4DB6-B22E-014DD85E0A01}" presName="LevelTwoTextNode" presStyleLbl="node2" presStyleIdx="1" presStyleCnt="2">
        <dgm:presLayoutVars>
          <dgm:chPref val="3"/>
        </dgm:presLayoutVars>
      </dgm:prSet>
      <dgm:spPr/>
    </dgm:pt>
    <dgm:pt modelId="{3344B992-8684-48D5-AEA6-A55487B1513C}" type="pres">
      <dgm:prSet presAssocID="{DF50AD88-A698-4DB6-B22E-014DD85E0A01}" presName="level3hierChild" presStyleCnt="0"/>
      <dgm:spPr/>
    </dgm:pt>
  </dgm:ptLst>
  <dgm:cxnLst>
    <dgm:cxn modelId="{F99B1600-E46F-40B4-A58B-61E9A2710EBF}" type="presOf" srcId="{2B9D4649-AABB-447A-9E4A-7CD3D94F49E8}" destId="{5E044D96-81D3-49C5-A52E-575589837D21}" srcOrd="0" destOrd="0" presId="urn:microsoft.com/office/officeart/2005/8/layout/hierarchy2"/>
    <dgm:cxn modelId="{8B893B14-75EA-408B-8522-E5A785B98FA9}" type="presOf" srcId="{BB571D32-65A0-488C-B5E1-71A3EA660F10}" destId="{4652CB24-920C-4571-939C-D0B6EB9CCFE3}" srcOrd="0" destOrd="0" presId="urn:microsoft.com/office/officeart/2005/8/layout/hierarchy2"/>
    <dgm:cxn modelId="{D4127117-EF3B-42EA-99C4-33FFBB472480}" type="presOf" srcId="{176F0D50-0862-4E1B-9051-AFA26B4A0A44}" destId="{554C0035-1BD7-4CDD-8256-2FC02B9D6923}" srcOrd="0" destOrd="0" presId="urn:microsoft.com/office/officeart/2005/8/layout/hierarchy2"/>
    <dgm:cxn modelId="{1ED34719-88AB-4CC6-AB65-C1660134253E}" type="presOf" srcId="{6979D5C9-702D-4092-8F3A-04F8B76B20D3}" destId="{2FD9EA3B-9C81-426F-9FD9-3C25B7BA6724}" srcOrd="1" destOrd="0" presId="urn:microsoft.com/office/officeart/2005/8/layout/hierarchy2"/>
    <dgm:cxn modelId="{E5F6AA3C-243E-4134-876C-D0C82443FEDF}" srcId="{2B9D4649-AABB-447A-9E4A-7CD3D94F49E8}" destId="{BB571D32-65A0-488C-B5E1-71A3EA660F10}" srcOrd="0" destOrd="0" parTransId="{6979D5C9-702D-4092-8F3A-04F8B76B20D3}" sibTransId="{01781C3A-CEEE-491A-BF96-C95C1EC2DBFE}"/>
    <dgm:cxn modelId="{73A92455-166D-4949-8446-11918A6CAD25}" type="presOf" srcId="{DF50AD88-A698-4DB6-B22E-014DD85E0A01}" destId="{540F26FA-3344-40CB-805C-60561A7BC0D3}" srcOrd="0" destOrd="0" presId="urn:microsoft.com/office/officeart/2005/8/layout/hierarchy2"/>
    <dgm:cxn modelId="{05D90E5C-27BE-468F-97BD-13C6E33D300C}" type="presOf" srcId="{28789237-2EB7-432B-9794-7E5950AF8C7C}" destId="{E36FDAEF-78FF-41EF-921F-593EE899EE92}" srcOrd="1" destOrd="0" presId="urn:microsoft.com/office/officeart/2005/8/layout/hierarchy2"/>
    <dgm:cxn modelId="{62CF1D5D-547C-4B60-9A4D-6CA36BAA76C9}" type="presOf" srcId="{6979D5C9-702D-4092-8F3A-04F8B76B20D3}" destId="{CFC107BE-1500-4995-8495-2273EE8E90C3}" srcOrd="0" destOrd="0" presId="urn:microsoft.com/office/officeart/2005/8/layout/hierarchy2"/>
    <dgm:cxn modelId="{6AFE0F88-2FCF-450E-A288-2D31435D98D9}" srcId="{2B9D4649-AABB-447A-9E4A-7CD3D94F49E8}" destId="{DF50AD88-A698-4DB6-B22E-014DD85E0A01}" srcOrd="1" destOrd="0" parTransId="{28789237-2EB7-432B-9794-7E5950AF8C7C}" sibTransId="{D4A599F2-F06E-45C9-B5AC-172E7B8F2D41}"/>
    <dgm:cxn modelId="{B74385BB-80AA-441F-9DBB-C4E67AAC4AFE}" srcId="{176F0D50-0862-4E1B-9051-AFA26B4A0A44}" destId="{2B9D4649-AABB-447A-9E4A-7CD3D94F49E8}" srcOrd="0" destOrd="0" parTransId="{0493DEF6-0922-48A3-80C4-96B8906B7D25}" sibTransId="{19078E6F-5593-4878-BC4C-08C83E1414F7}"/>
    <dgm:cxn modelId="{31F7F0D5-90FD-4CCA-B801-8AE4325BFB3B}" type="presOf" srcId="{28789237-2EB7-432B-9794-7E5950AF8C7C}" destId="{6DDF24C9-0AA4-4568-83CC-2B3B940E819E}" srcOrd="0" destOrd="0" presId="urn:microsoft.com/office/officeart/2005/8/layout/hierarchy2"/>
    <dgm:cxn modelId="{A11E9AB3-8DC2-4AE3-88AC-D61474F6D2A3}" type="presParOf" srcId="{554C0035-1BD7-4CDD-8256-2FC02B9D6923}" destId="{F58785F0-F759-4C43-A0C4-34CD662A5616}" srcOrd="0" destOrd="0" presId="urn:microsoft.com/office/officeart/2005/8/layout/hierarchy2"/>
    <dgm:cxn modelId="{E3F27C6A-FF18-45FC-954D-F105E8072C98}" type="presParOf" srcId="{F58785F0-F759-4C43-A0C4-34CD662A5616}" destId="{5E044D96-81D3-49C5-A52E-575589837D21}" srcOrd="0" destOrd="0" presId="urn:microsoft.com/office/officeart/2005/8/layout/hierarchy2"/>
    <dgm:cxn modelId="{FFA5BF9B-536B-4690-8CE8-56B136F1AE17}" type="presParOf" srcId="{F58785F0-F759-4C43-A0C4-34CD662A5616}" destId="{22A06A1E-5904-4E61-AAD6-CA0199A56C84}" srcOrd="1" destOrd="0" presId="urn:microsoft.com/office/officeart/2005/8/layout/hierarchy2"/>
    <dgm:cxn modelId="{7F6534E5-55EF-48E7-BC05-B819D344A630}" type="presParOf" srcId="{22A06A1E-5904-4E61-AAD6-CA0199A56C84}" destId="{CFC107BE-1500-4995-8495-2273EE8E90C3}" srcOrd="0" destOrd="0" presId="urn:microsoft.com/office/officeart/2005/8/layout/hierarchy2"/>
    <dgm:cxn modelId="{02090FDF-7B1D-4E39-853A-5A9566797C15}" type="presParOf" srcId="{CFC107BE-1500-4995-8495-2273EE8E90C3}" destId="{2FD9EA3B-9C81-426F-9FD9-3C25B7BA6724}" srcOrd="0" destOrd="0" presId="urn:microsoft.com/office/officeart/2005/8/layout/hierarchy2"/>
    <dgm:cxn modelId="{ECEBDABA-8ECB-4DE5-A0DA-9AFC24DAC994}" type="presParOf" srcId="{22A06A1E-5904-4E61-AAD6-CA0199A56C84}" destId="{BC28A75B-EA18-4362-92CE-9D8763422D1F}" srcOrd="1" destOrd="0" presId="urn:microsoft.com/office/officeart/2005/8/layout/hierarchy2"/>
    <dgm:cxn modelId="{454665D7-7365-47A2-8803-F53499B2C840}" type="presParOf" srcId="{BC28A75B-EA18-4362-92CE-9D8763422D1F}" destId="{4652CB24-920C-4571-939C-D0B6EB9CCFE3}" srcOrd="0" destOrd="0" presId="urn:microsoft.com/office/officeart/2005/8/layout/hierarchy2"/>
    <dgm:cxn modelId="{3CE6FC66-D65C-4500-BF87-9B388E7A1DEA}" type="presParOf" srcId="{BC28A75B-EA18-4362-92CE-9D8763422D1F}" destId="{5903AE9B-97D5-4486-9E39-BDE5A70CBC2D}" srcOrd="1" destOrd="0" presId="urn:microsoft.com/office/officeart/2005/8/layout/hierarchy2"/>
    <dgm:cxn modelId="{DCF0CFA9-18A0-40D6-B7B8-63313D74DADF}" type="presParOf" srcId="{22A06A1E-5904-4E61-AAD6-CA0199A56C84}" destId="{6DDF24C9-0AA4-4568-83CC-2B3B940E819E}" srcOrd="2" destOrd="0" presId="urn:microsoft.com/office/officeart/2005/8/layout/hierarchy2"/>
    <dgm:cxn modelId="{B725BDF3-E9AF-402B-A16B-2E154F90CE6D}" type="presParOf" srcId="{6DDF24C9-0AA4-4568-83CC-2B3B940E819E}" destId="{E36FDAEF-78FF-41EF-921F-593EE899EE92}" srcOrd="0" destOrd="0" presId="urn:microsoft.com/office/officeart/2005/8/layout/hierarchy2"/>
    <dgm:cxn modelId="{FB86E0F7-8650-4277-99BA-F7BF3A0DDDD4}" type="presParOf" srcId="{22A06A1E-5904-4E61-AAD6-CA0199A56C84}" destId="{9F209806-87D7-461C-9188-3E1F2748F99A}" srcOrd="3" destOrd="0" presId="urn:microsoft.com/office/officeart/2005/8/layout/hierarchy2"/>
    <dgm:cxn modelId="{A4DF2632-E879-4872-855F-3B441B65E898}" type="presParOf" srcId="{9F209806-87D7-461C-9188-3E1F2748F99A}" destId="{540F26FA-3344-40CB-805C-60561A7BC0D3}" srcOrd="0" destOrd="0" presId="urn:microsoft.com/office/officeart/2005/8/layout/hierarchy2"/>
    <dgm:cxn modelId="{CEF60404-DE6A-4D88-956C-F3BC68511638}" type="presParOf" srcId="{9F209806-87D7-461C-9188-3E1F2748F99A}" destId="{3344B992-8684-48D5-AEA6-A55487B1513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6F0D50-0862-4E1B-9051-AFA26B4A0A44}"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2B9D4649-AABB-447A-9E4A-7CD3D94F49E8}">
      <dgm:prSet phldrT="[Text]"/>
      <dgm:spPr/>
      <dgm:t>
        <a:bodyPr/>
        <a:lstStyle/>
        <a:p>
          <a:r>
            <a:rPr lang="en-US" dirty="0"/>
            <a:t>Mixed Methods</a:t>
          </a:r>
        </a:p>
      </dgm:t>
    </dgm:pt>
    <dgm:pt modelId="{0493DEF6-0922-48A3-80C4-96B8906B7D25}" type="parTrans" cxnId="{B74385BB-80AA-441F-9DBB-C4E67AAC4AFE}">
      <dgm:prSet/>
      <dgm:spPr/>
      <dgm:t>
        <a:bodyPr/>
        <a:lstStyle/>
        <a:p>
          <a:endParaRPr lang="en-US"/>
        </a:p>
      </dgm:t>
    </dgm:pt>
    <dgm:pt modelId="{19078E6F-5593-4878-BC4C-08C83E1414F7}" type="sibTrans" cxnId="{B74385BB-80AA-441F-9DBB-C4E67AAC4AFE}">
      <dgm:prSet/>
      <dgm:spPr/>
      <dgm:t>
        <a:bodyPr/>
        <a:lstStyle/>
        <a:p>
          <a:endParaRPr lang="en-US"/>
        </a:p>
      </dgm:t>
    </dgm:pt>
    <dgm:pt modelId="{BB571D32-65A0-488C-B5E1-71A3EA660F10}">
      <dgm:prSet phldrT="[Text]"/>
      <dgm:spPr/>
      <dgm:t>
        <a:bodyPr/>
        <a:lstStyle/>
        <a:p>
          <a:r>
            <a:rPr lang="en-US" dirty="0"/>
            <a:t>Church leadership interviews</a:t>
          </a:r>
        </a:p>
      </dgm:t>
    </dgm:pt>
    <dgm:pt modelId="{6979D5C9-702D-4092-8F3A-04F8B76B20D3}" type="parTrans" cxnId="{E5F6AA3C-243E-4134-876C-D0C82443FEDF}">
      <dgm:prSet/>
      <dgm:spPr/>
      <dgm:t>
        <a:bodyPr/>
        <a:lstStyle/>
        <a:p>
          <a:endParaRPr lang="en-US" dirty="0"/>
        </a:p>
      </dgm:t>
    </dgm:pt>
    <dgm:pt modelId="{01781C3A-CEEE-491A-BF96-C95C1EC2DBFE}" type="sibTrans" cxnId="{E5F6AA3C-243E-4134-876C-D0C82443FEDF}">
      <dgm:prSet/>
      <dgm:spPr/>
      <dgm:t>
        <a:bodyPr/>
        <a:lstStyle/>
        <a:p>
          <a:endParaRPr lang="en-US"/>
        </a:p>
      </dgm:t>
    </dgm:pt>
    <dgm:pt modelId="{DF50AD88-A698-4DB6-B22E-014DD85E0A01}">
      <dgm:prSet phldrT="[Text]"/>
      <dgm:spPr/>
      <dgm:t>
        <a:bodyPr/>
        <a:lstStyle/>
        <a:p>
          <a:r>
            <a:rPr lang="en-US" dirty="0"/>
            <a:t>Participant focus groups</a:t>
          </a:r>
        </a:p>
      </dgm:t>
    </dgm:pt>
    <dgm:pt modelId="{28789237-2EB7-432B-9794-7E5950AF8C7C}" type="parTrans" cxnId="{6AFE0F88-2FCF-450E-A288-2D31435D98D9}">
      <dgm:prSet/>
      <dgm:spPr/>
      <dgm:t>
        <a:bodyPr/>
        <a:lstStyle/>
        <a:p>
          <a:endParaRPr lang="en-US" dirty="0"/>
        </a:p>
      </dgm:t>
    </dgm:pt>
    <dgm:pt modelId="{D4A599F2-F06E-45C9-B5AC-172E7B8F2D41}" type="sibTrans" cxnId="{6AFE0F88-2FCF-450E-A288-2D31435D98D9}">
      <dgm:prSet/>
      <dgm:spPr/>
      <dgm:t>
        <a:bodyPr/>
        <a:lstStyle/>
        <a:p>
          <a:endParaRPr lang="en-US"/>
        </a:p>
      </dgm:t>
    </dgm:pt>
    <dgm:pt modelId="{7C643067-0ACA-4A17-B782-0B61AD138035}">
      <dgm:prSet phldrT="[Text]"/>
      <dgm:spPr/>
      <dgm:t>
        <a:bodyPr/>
        <a:lstStyle/>
        <a:p>
          <a:r>
            <a:rPr lang="en-US" dirty="0"/>
            <a:t>Surveys</a:t>
          </a:r>
        </a:p>
      </dgm:t>
    </dgm:pt>
    <dgm:pt modelId="{56347C38-E302-4CD5-B060-4F1DB9D02426}" type="parTrans" cxnId="{B2172613-08C4-44A4-AF9C-A3E7216FD276}">
      <dgm:prSet/>
      <dgm:spPr/>
      <dgm:t>
        <a:bodyPr/>
        <a:lstStyle/>
        <a:p>
          <a:endParaRPr lang="en-US" dirty="0"/>
        </a:p>
      </dgm:t>
    </dgm:pt>
    <dgm:pt modelId="{420E0173-97F4-46F5-BB48-95864BBB365E}" type="sibTrans" cxnId="{B2172613-08C4-44A4-AF9C-A3E7216FD276}">
      <dgm:prSet/>
      <dgm:spPr/>
      <dgm:t>
        <a:bodyPr/>
        <a:lstStyle/>
        <a:p>
          <a:endParaRPr lang="en-US"/>
        </a:p>
      </dgm:t>
    </dgm:pt>
    <dgm:pt modelId="{554C0035-1BD7-4CDD-8256-2FC02B9D6923}" type="pres">
      <dgm:prSet presAssocID="{176F0D50-0862-4E1B-9051-AFA26B4A0A44}" presName="diagram" presStyleCnt="0">
        <dgm:presLayoutVars>
          <dgm:chPref val="1"/>
          <dgm:dir/>
          <dgm:animOne val="branch"/>
          <dgm:animLvl val="lvl"/>
          <dgm:resizeHandles val="exact"/>
        </dgm:presLayoutVars>
      </dgm:prSet>
      <dgm:spPr/>
    </dgm:pt>
    <dgm:pt modelId="{F58785F0-F759-4C43-A0C4-34CD662A5616}" type="pres">
      <dgm:prSet presAssocID="{2B9D4649-AABB-447A-9E4A-7CD3D94F49E8}" presName="root1" presStyleCnt="0"/>
      <dgm:spPr/>
    </dgm:pt>
    <dgm:pt modelId="{5E044D96-81D3-49C5-A52E-575589837D21}" type="pres">
      <dgm:prSet presAssocID="{2B9D4649-AABB-447A-9E4A-7CD3D94F49E8}" presName="LevelOneTextNode" presStyleLbl="node0" presStyleIdx="0" presStyleCnt="1">
        <dgm:presLayoutVars>
          <dgm:chPref val="3"/>
        </dgm:presLayoutVars>
      </dgm:prSet>
      <dgm:spPr/>
    </dgm:pt>
    <dgm:pt modelId="{22A06A1E-5904-4E61-AAD6-CA0199A56C84}" type="pres">
      <dgm:prSet presAssocID="{2B9D4649-AABB-447A-9E4A-7CD3D94F49E8}" presName="level2hierChild" presStyleCnt="0"/>
      <dgm:spPr/>
    </dgm:pt>
    <dgm:pt modelId="{CFC107BE-1500-4995-8495-2273EE8E90C3}" type="pres">
      <dgm:prSet presAssocID="{6979D5C9-702D-4092-8F3A-04F8B76B20D3}" presName="conn2-1" presStyleLbl="parChTrans1D2" presStyleIdx="0" presStyleCnt="3"/>
      <dgm:spPr/>
    </dgm:pt>
    <dgm:pt modelId="{2FD9EA3B-9C81-426F-9FD9-3C25B7BA6724}" type="pres">
      <dgm:prSet presAssocID="{6979D5C9-702D-4092-8F3A-04F8B76B20D3}" presName="connTx" presStyleLbl="parChTrans1D2" presStyleIdx="0" presStyleCnt="3"/>
      <dgm:spPr/>
    </dgm:pt>
    <dgm:pt modelId="{BC28A75B-EA18-4362-92CE-9D8763422D1F}" type="pres">
      <dgm:prSet presAssocID="{BB571D32-65A0-488C-B5E1-71A3EA660F10}" presName="root2" presStyleCnt="0"/>
      <dgm:spPr/>
    </dgm:pt>
    <dgm:pt modelId="{4652CB24-920C-4571-939C-D0B6EB9CCFE3}" type="pres">
      <dgm:prSet presAssocID="{BB571D32-65A0-488C-B5E1-71A3EA660F10}" presName="LevelTwoTextNode" presStyleLbl="node2" presStyleIdx="0" presStyleCnt="3">
        <dgm:presLayoutVars>
          <dgm:chPref val="3"/>
        </dgm:presLayoutVars>
      </dgm:prSet>
      <dgm:spPr/>
    </dgm:pt>
    <dgm:pt modelId="{5903AE9B-97D5-4486-9E39-BDE5A70CBC2D}" type="pres">
      <dgm:prSet presAssocID="{BB571D32-65A0-488C-B5E1-71A3EA660F10}" presName="level3hierChild" presStyleCnt="0"/>
      <dgm:spPr/>
    </dgm:pt>
    <dgm:pt modelId="{6DDF24C9-0AA4-4568-83CC-2B3B940E819E}" type="pres">
      <dgm:prSet presAssocID="{28789237-2EB7-432B-9794-7E5950AF8C7C}" presName="conn2-1" presStyleLbl="parChTrans1D2" presStyleIdx="1" presStyleCnt="3"/>
      <dgm:spPr/>
    </dgm:pt>
    <dgm:pt modelId="{E36FDAEF-78FF-41EF-921F-593EE899EE92}" type="pres">
      <dgm:prSet presAssocID="{28789237-2EB7-432B-9794-7E5950AF8C7C}" presName="connTx" presStyleLbl="parChTrans1D2" presStyleIdx="1" presStyleCnt="3"/>
      <dgm:spPr/>
    </dgm:pt>
    <dgm:pt modelId="{9F209806-87D7-461C-9188-3E1F2748F99A}" type="pres">
      <dgm:prSet presAssocID="{DF50AD88-A698-4DB6-B22E-014DD85E0A01}" presName="root2" presStyleCnt="0"/>
      <dgm:spPr/>
    </dgm:pt>
    <dgm:pt modelId="{540F26FA-3344-40CB-805C-60561A7BC0D3}" type="pres">
      <dgm:prSet presAssocID="{DF50AD88-A698-4DB6-B22E-014DD85E0A01}" presName="LevelTwoTextNode" presStyleLbl="node2" presStyleIdx="1" presStyleCnt="3">
        <dgm:presLayoutVars>
          <dgm:chPref val="3"/>
        </dgm:presLayoutVars>
      </dgm:prSet>
      <dgm:spPr/>
    </dgm:pt>
    <dgm:pt modelId="{3344B992-8684-48D5-AEA6-A55487B1513C}" type="pres">
      <dgm:prSet presAssocID="{DF50AD88-A698-4DB6-B22E-014DD85E0A01}" presName="level3hierChild" presStyleCnt="0"/>
      <dgm:spPr/>
    </dgm:pt>
    <dgm:pt modelId="{697D72C6-4429-4DE0-81F0-DDB161CB5594}" type="pres">
      <dgm:prSet presAssocID="{56347C38-E302-4CD5-B060-4F1DB9D02426}" presName="conn2-1" presStyleLbl="parChTrans1D2" presStyleIdx="2" presStyleCnt="3"/>
      <dgm:spPr/>
    </dgm:pt>
    <dgm:pt modelId="{D5E263CB-F5C7-4945-8E77-DCE8ED80BD3A}" type="pres">
      <dgm:prSet presAssocID="{56347C38-E302-4CD5-B060-4F1DB9D02426}" presName="connTx" presStyleLbl="parChTrans1D2" presStyleIdx="2" presStyleCnt="3"/>
      <dgm:spPr/>
    </dgm:pt>
    <dgm:pt modelId="{F8572664-0B00-4BEA-9291-049B79E8CDFF}" type="pres">
      <dgm:prSet presAssocID="{7C643067-0ACA-4A17-B782-0B61AD138035}" presName="root2" presStyleCnt="0"/>
      <dgm:spPr/>
    </dgm:pt>
    <dgm:pt modelId="{CB757B61-62C5-4E9A-B87F-153AF96B8D83}" type="pres">
      <dgm:prSet presAssocID="{7C643067-0ACA-4A17-B782-0B61AD138035}" presName="LevelTwoTextNode" presStyleLbl="node2" presStyleIdx="2" presStyleCnt="3">
        <dgm:presLayoutVars>
          <dgm:chPref val="3"/>
        </dgm:presLayoutVars>
      </dgm:prSet>
      <dgm:spPr/>
    </dgm:pt>
    <dgm:pt modelId="{57869827-0150-4C05-B576-28B3B99B1C52}" type="pres">
      <dgm:prSet presAssocID="{7C643067-0ACA-4A17-B782-0B61AD138035}" presName="level3hierChild" presStyleCnt="0"/>
      <dgm:spPr/>
    </dgm:pt>
  </dgm:ptLst>
  <dgm:cxnLst>
    <dgm:cxn modelId="{B2172613-08C4-44A4-AF9C-A3E7216FD276}" srcId="{2B9D4649-AABB-447A-9E4A-7CD3D94F49E8}" destId="{7C643067-0ACA-4A17-B782-0B61AD138035}" srcOrd="2" destOrd="0" parTransId="{56347C38-E302-4CD5-B060-4F1DB9D02426}" sibTransId="{420E0173-97F4-46F5-BB48-95864BBB365E}"/>
    <dgm:cxn modelId="{F630AD19-4B21-4E44-8185-5465ACAFCD3A}" type="presOf" srcId="{2B9D4649-AABB-447A-9E4A-7CD3D94F49E8}" destId="{5E044D96-81D3-49C5-A52E-575589837D21}" srcOrd="0" destOrd="0" presId="urn:microsoft.com/office/officeart/2005/8/layout/hierarchy2"/>
    <dgm:cxn modelId="{78265929-0ABD-4CF9-92BA-2268F881E2A6}" type="presOf" srcId="{176F0D50-0862-4E1B-9051-AFA26B4A0A44}" destId="{554C0035-1BD7-4CDD-8256-2FC02B9D6923}" srcOrd="0" destOrd="0" presId="urn:microsoft.com/office/officeart/2005/8/layout/hierarchy2"/>
    <dgm:cxn modelId="{B451142B-4FF8-422D-832A-67E86C954712}" type="presOf" srcId="{DF50AD88-A698-4DB6-B22E-014DD85E0A01}" destId="{540F26FA-3344-40CB-805C-60561A7BC0D3}" srcOrd="0" destOrd="0" presId="urn:microsoft.com/office/officeart/2005/8/layout/hierarchy2"/>
    <dgm:cxn modelId="{E5F6AA3C-243E-4134-876C-D0C82443FEDF}" srcId="{2B9D4649-AABB-447A-9E4A-7CD3D94F49E8}" destId="{BB571D32-65A0-488C-B5E1-71A3EA660F10}" srcOrd="0" destOrd="0" parTransId="{6979D5C9-702D-4092-8F3A-04F8B76B20D3}" sibTransId="{01781C3A-CEEE-491A-BF96-C95C1EC2DBFE}"/>
    <dgm:cxn modelId="{F012BD59-5312-4B4D-BDC3-1AE917546C1A}" type="presOf" srcId="{7C643067-0ACA-4A17-B782-0B61AD138035}" destId="{CB757B61-62C5-4E9A-B87F-153AF96B8D83}" srcOrd="0" destOrd="0" presId="urn:microsoft.com/office/officeart/2005/8/layout/hierarchy2"/>
    <dgm:cxn modelId="{AD1D0B77-7215-4441-978A-1239670FE401}" type="presOf" srcId="{28789237-2EB7-432B-9794-7E5950AF8C7C}" destId="{6DDF24C9-0AA4-4568-83CC-2B3B940E819E}" srcOrd="0" destOrd="0" presId="urn:microsoft.com/office/officeart/2005/8/layout/hierarchy2"/>
    <dgm:cxn modelId="{09FD2278-645E-44FF-AF52-6384B416241F}" type="presOf" srcId="{56347C38-E302-4CD5-B060-4F1DB9D02426}" destId="{D5E263CB-F5C7-4945-8E77-DCE8ED80BD3A}" srcOrd="1" destOrd="0" presId="urn:microsoft.com/office/officeart/2005/8/layout/hierarchy2"/>
    <dgm:cxn modelId="{6A155F84-870E-46A9-A69A-D9F43C3DC2C5}" type="presOf" srcId="{28789237-2EB7-432B-9794-7E5950AF8C7C}" destId="{E36FDAEF-78FF-41EF-921F-593EE899EE92}" srcOrd="1" destOrd="0" presId="urn:microsoft.com/office/officeart/2005/8/layout/hierarchy2"/>
    <dgm:cxn modelId="{29286387-2403-482A-8087-5B18CE71FE21}" type="presOf" srcId="{6979D5C9-702D-4092-8F3A-04F8B76B20D3}" destId="{CFC107BE-1500-4995-8495-2273EE8E90C3}" srcOrd="0" destOrd="0" presId="urn:microsoft.com/office/officeart/2005/8/layout/hierarchy2"/>
    <dgm:cxn modelId="{6AFE0F88-2FCF-450E-A288-2D31435D98D9}" srcId="{2B9D4649-AABB-447A-9E4A-7CD3D94F49E8}" destId="{DF50AD88-A698-4DB6-B22E-014DD85E0A01}" srcOrd="1" destOrd="0" parTransId="{28789237-2EB7-432B-9794-7E5950AF8C7C}" sibTransId="{D4A599F2-F06E-45C9-B5AC-172E7B8F2D41}"/>
    <dgm:cxn modelId="{7EF8D79C-0D08-4177-AABB-D9BAD00552B4}" type="presOf" srcId="{6979D5C9-702D-4092-8F3A-04F8B76B20D3}" destId="{2FD9EA3B-9C81-426F-9FD9-3C25B7BA6724}" srcOrd="1" destOrd="0" presId="urn:microsoft.com/office/officeart/2005/8/layout/hierarchy2"/>
    <dgm:cxn modelId="{768FDE9F-95AD-40AB-AE82-FEA0EB1B23E3}" type="presOf" srcId="{BB571D32-65A0-488C-B5E1-71A3EA660F10}" destId="{4652CB24-920C-4571-939C-D0B6EB9CCFE3}" srcOrd="0" destOrd="0" presId="urn:microsoft.com/office/officeart/2005/8/layout/hierarchy2"/>
    <dgm:cxn modelId="{0C83E0B7-F1D1-4491-923A-4379E2894C81}" type="presOf" srcId="{56347C38-E302-4CD5-B060-4F1DB9D02426}" destId="{697D72C6-4429-4DE0-81F0-DDB161CB5594}" srcOrd="0" destOrd="0" presId="urn:microsoft.com/office/officeart/2005/8/layout/hierarchy2"/>
    <dgm:cxn modelId="{B74385BB-80AA-441F-9DBB-C4E67AAC4AFE}" srcId="{176F0D50-0862-4E1B-9051-AFA26B4A0A44}" destId="{2B9D4649-AABB-447A-9E4A-7CD3D94F49E8}" srcOrd="0" destOrd="0" parTransId="{0493DEF6-0922-48A3-80C4-96B8906B7D25}" sibTransId="{19078E6F-5593-4878-BC4C-08C83E1414F7}"/>
    <dgm:cxn modelId="{0865A8B9-BAC4-4B05-9066-6419EE834D1B}" type="presParOf" srcId="{554C0035-1BD7-4CDD-8256-2FC02B9D6923}" destId="{F58785F0-F759-4C43-A0C4-34CD662A5616}" srcOrd="0" destOrd="0" presId="urn:microsoft.com/office/officeart/2005/8/layout/hierarchy2"/>
    <dgm:cxn modelId="{FB28E860-4F0B-4202-BBF4-8AEBDAC2F029}" type="presParOf" srcId="{F58785F0-F759-4C43-A0C4-34CD662A5616}" destId="{5E044D96-81D3-49C5-A52E-575589837D21}" srcOrd="0" destOrd="0" presId="urn:microsoft.com/office/officeart/2005/8/layout/hierarchy2"/>
    <dgm:cxn modelId="{897E5FA8-01B8-4511-80D6-E451FF9F303B}" type="presParOf" srcId="{F58785F0-F759-4C43-A0C4-34CD662A5616}" destId="{22A06A1E-5904-4E61-AAD6-CA0199A56C84}" srcOrd="1" destOrd="0" presId="urn:microsoft.com/office/officeart/2005/8/layout/hierarchy2"/>
    <dgm:cxn modelId="{485245AD-5FD0-450F-B99E-F5D741A4463A}" type="presParOf" srcId="{22A06A1E-5904-4E61-AAD6-CA0199A56C84}" destId="{CFC107BE-1500-4995-8495-2273EE8E90C3}" srcOrd="0" destOrd="0" presId="urn:microsoft.com/office/officeart/2005/8/layout/hierarchy2"/>
    <dgm:cxn modelId="{FDEA4D9A-568F-4233-996D-ECAB90C39B0B}" type="presParOf" srcId="{CFC107BE-1500-4995-8495-2273EE8E90C3}" destId="{2FD9EA3B-9C81-426F-9FD9-3C25B7BA6724}" srcOrd="0" destOrd="0" presId="urn:microsoft.com/office/officeart/2005/8/layout/hierarchy2"/>
    <dgm:cxn modelId="{E2C3734F-252F-49E5-A03A-F8AE954DD7B6}" type="presParOf" srcId="{22A06A1E-5904-4E61-AAD6-CA0199A56C84}" destId="{BC28A75B-EA18-4362-92CE-9D8763422D1F}" srcOrd="1" destOrd="0" presId="urn:microsoft.com/office/officeart/2005/8/layout/hierarchy2"/>
    <dgm:cxn modelId="{03B14932-A523-4DDF-A7D6-DB8BB9898604}" type="presParOf" srcId="{BC28A75B-EA18-4362-92CE-9D8763422D1F}" destId="{4652CB24-920C-4571-939C-D0B6EB9CCFE3}" srcOrd="0" destOrd="0" presId="urn:microsoft.com/office/officeart/2005/8/layout/hierarchy2"/>
    <dgm:cxn modelId="{054B48DC-B2FE-4BC9-954D-8E64E3E270F6}" type="presParOf" srcId="{BC28A75B-EA18-4362-92CE-9D8763422D1F}" destId="{5903AE9B-97D5-4486-9E39-BDE5A70CBC2D}" srcOrd="1" destOrd="0" presId="urn:microsoft.com/office/officeart/2005/8/layout/hierarchy2"/>
    <dgm:cxn modelId="{14E15678-893D-4AE7-B176-DD730F7C5ACF}" type="presParOf" srcId="{22A06A1E-5904-4E61-AAD6-CA0199A56C84}" destId="{6DDF24C9-0AA4-4568-83CC-2B3B940E819E}" srcOrd="2" destOrd="0" presId="urn:microsoft.com/office/officeart/2005/8/layout/hierarchy2"/>
    <dgm:cxn modelId="{B0AA4C1B-BCE5-471D-B116-78DE7B8E66B8}" type="presParOf" srcId="{6DDF24C9-0AA4-4568-83CC-2B3B940E819E}" destId="{E36FDAEF-78FF-41EF-921F-593EE899EE92}" srcOrd="0" destOrd="0" presId="urn:microsoft.com/office/officeart/2005/8/layout/hierarchy2"/>
    <dgm:cxn modelId="{D7522009-C470-4041-B3E0-5C2F23502880}" type="presParOf" srcId="{22A06A1E-5904-4E61-AAD6-CA0199A56C84}" destId="{9F209806-87D7-461C-9188-3E1F2748F99A}" srcOrd="3" destOrd="0" presId="urn:microsoft.com/office/officeart/2005/8/layout/hierarchy2"/>
    <dgm:cxn modelId="{2B49D3F7-5AB9-4F1F-B31D-EB3CD37DD4AD}" type="presParOf" srcId="{9F209806-87D7-461C-9188-3E1F2748F99A}" destId="{540F26FA-3344-40CB-805C-60561A7BC0D3}" srcOrd="0" destOrd="0" presId="urn:microsoft.com/office/officeart/2005/8/layout/hierarchy2"/>
    <dgm:cxn modelId="{46854697-5890-4451-9C0B-64B08737940B}" type="presParOf" srcId="{9F209806-87D7-461C-9188-3E1F2748F99A}" destId="{3344B992-8684-48D5-AEA6-A55487B1513C}" srcOrd="1" destOrd="0" presId="urn:microsoft.com/office/officeart/2005/8/layout/hierarchy2"/>
    <dgm:cxn modelId="{80608FDC-945F-4EAD-8255-942B2BCECFCF}" type="presParOf" srcId="{22A06A1E-5904-4E61-AAD6-CA0199A56C84}" destId="{697D72C6-4429-4DE0-81F0-DDB161CB5594}" srcOrd="4" destOrd="0" presId="urn:microsoft.com/office/officeart/2005/8/layout/hierarchy2"/>
    <dgm:cxn modelId="{AB644AB6-90D3-4F5B-A7C1-3CDEF54B8FF7}" type="presParOf" srcId="{697D72C6-4429-4DE0-81F0-DDB161CB5594}" destId="{D5E263CB-F5C7-4945-8E77-DCE8ED80BD3A}" srcOrd="0" destOrd="0" presId="urn:microsoft.com/office/officeart/2005/8/layout/hierarchy2"/>
    <dgm:cxn modelId="{2255164C-C086-4FBD-857D-DA4AFB1C59C3}" type="presParOf" srcId="{22A06A1E-5904-4E61-AAD6-CA0199A56C84}" destId="{F8572664-0B00-4BEA-9291-049B79E8CDFF}" srcOrd="5" destOrd="0" presId="urn:microsoft.com/office/officeart/2005/8/layout/hierarchy2"/>
    <dgm:cxn modelId="{1CEB4731-9CC6-480C-82BF-3B79E3586775}" type="presParOf" srcId="{F8572664-0B00-4BEA-9291-049B79E8CDFF}" destId="{CB757B61-62C5-4E9A-B87F-153AF96B8D83}" srcOrd="0" destOrd="0" presId="urn:microsoft.com/office/officeart/2005/8/layout/hierarchy2"/>
    <dgm:cxn modelId="{8FB1993C-F05D-42EC-A29A-405C06ADCAEC}" type="presParOf" srcId="{F8572664-0B00-4BEA-9291-049B79E8CDFF}" destId="{57869827-0150-4C05-B576-28B3B99B1C52}"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797E2B-0FCF-B045-9591-06E1DFFA31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0B78F80-588F-5744-9773-9F4132E36A98}">
      <dgm:prSet phldrT="[Text]"/>
      <dgm:spPr/>
      <dgm:t>
        <a:bodyPr/>
        <a:lstStyle/>
        <a:p>
          <a:pPr>
            <a:lnSpc>
              <a:spcPct val="100000"/>
            </a:lnSpc>
          </a:pPr>
          <a:r>
            <a:rPr lang="en-US" dirty="0"/>
            <a:t>Ethnographic assessment</a:t>
          </a:r>
        </a:p>
      </dgm:t>
    </dgm:pt>
    <dgm:pt modelId="{28979833-D059-F649-BCAD-8C7AA0007B4A}" type="parTrans" cxnId="{03033240-B738-ED4C-AD03-AB38EE44A261}">
      <dgm:prSet/>
      <dgm:spPr/>
      <dgm:t>
        <a:bodyPr/>
        <a:lstStyle/>
        <a:p>
          <a:endParaRPr lang="en-US"/>
        </a:p>
      </dgm:t>
    </dgm:pt>
    <dgm:pt modelId="{2CCD6C7B-F196-9344-A3FC-5B1E74B832C1}" type="sibTrans" cxnId="{03033240-B738-ED4C-AD03-AB38EE44A261}">
      <dgm:prSet/>
      <dgm:spPr/>
      <dgm:t>
        <a:bodyPr/>
        <a:lstStyle/>
        <a:p>
          <a:endParaRPr lang="en-US"/>
        </a:p>
      </dgm:t>
    </dgm:pt>
    <dgm:pt modelId="{38F3F2B7-63D7-C94A-AC94-C587725B9E2A}">
      <dgm:prSet phldrT="[Text]"/>
      <dgm:spPr/>
      <dgm:t>
        <a:bodyPr/>
        <a:lstStyle/>
        <a:p>
          <a:pPr>
            <a:lnSpc>
              <a:spcPct val="100000"/>
            </a:lnSpc>
          </a:pPr>
          <a:r>
            <a:rPr lang="en-US"/>
            <a:t>POL buy-in</a:t>
          </a:r>
          <a:endParaRPr lang="en-US" dirty="0"/>
        </a:p>
      </dgm:t>
    </dgm:pt>
    <dgm:pt modelId="{9F1AECA4-E5BA-1847-B52D-887839344642}" type="parTrans" cxnId="{DE0A9F09-8BA9-B14E-A57B-5D229D7E41B6}">
      <dgm:prSet/>
      <dgm:spPr/>
      <dgm:t>
        <a:bodyPr/>
        <a:lstStyle/>
        <a:p>
          <a:endParaRPr lang="en-US"/>
        </a:p>
      </dgm:t>
    </dgm:pt>
    <dgm:pt modelId="{8682470C-2C18-B94F-A518-8893F02BEEC2}" type="sibTrans" cxnId="{DE0A9F09-8BA9-B14E-A57B-5D229D7E41B6}">
      <dgm:prSet/>
      <dgm:spPr/>
      <dgm:t>
        <a:bodyPr/>
        <a:lstStyle/>
        <a:p>
          <a:endParaRPr lang="en-US"/>
        </a:p>
      </dgm:t>
    </dgm:pt>
    <dgm:pt modelId="{792E1A6D-8091-7A42-85E1-F32F419E33B1}">
      <dgm:prSet phldrT="[Text]"/>
      <dgm:spPr/>
      <dgm:t>
        <a:bodyPr/>
        <a:lstStyle/>
        <a:p>
          <a:pPr>
            <a:lnSpc>
              <a:spcPct val="100000"/>
            </a:lnSpc>
          </a:pPr>
          <a:r>
            <a:rPr lang="en-US" dirty="0"/>
            <a:t>Identify intervention</a:t>
          </a:r>
        </a:p>
      </dgm:t>
    </dgm:pt>
    <dgm:pt modelId="{2C77F2F2-A500-0043-8B95-0A06194E071F}" type="parTrans" cxnId="{89FCF0E0-904E-334B-868F-655FAC3F570C}">
      <dgm:prSet/>
      <dgm:spPr/>
      <dgm:t>
        <a:bodyPr/>
        <a:lstStyle/>
        <a:p>
          <a:endParaRPr lang="en-US"/>
        </a:p>
      </dgm:t>
    </dgm:pt>
    <dgm:pt modelId="{9B5CF2B6-1208-C44D-85F6-E5725B16AA96}" type="sibTrans" cxnId="{89FCF0E0-904E-334B-868F-655FAC3F570C}">
      <dgm:prSet/>
      <dgm:spPr/>
      <dgm:t>
        <a:bodyPr/>
        <a:lstStyle/>
        <a:p>
          <a:endParaRPr lang="en-US"/>
        </a:p>
      </dgm:t>
    </dgm:pt>
    <dgm:pt modelId="{864ED5A7-DADA-5D46-85DA-58195E387517}">
      <dgm:prSet phldrT="[Text]"/>
      <dgm:spPr/>
      <dgm:t>
        <a:bodyPr/>
        <a:lstStyle/>
        <a:p>
          <a:pPr>
            <a:lnSpc>
              <a:spcPct val="100000"/>
            </a:lnSpc>
          </a:pPr>
          <a:r>
            <a:rPr lang="en-US" dirty="0"/>
            <a:t>Adaptation</a:t>
          </a:r>
        </a:p>
      </dgm:t>
    </dgm:pt>
    <dgm:pt modelId="{79311BE9-E84B-B743-A481-69BB044A7EBA}" type="parTrans" cxnId="{11CFF913-F1DC-B542-BB8B-3B4BE1720792}">
      <dgm:prSet/>
      <dgm:spPr/>
      <dgm:t>
        <a:bodyPr/>
        <a:lstStyle/>
        <a:p>
          <a:endParaRPr lang="en-US"/>
        </a:p>
      </dgm:t>
    </dgm:pt>
    <dgm:pt modelId="{7B6A5056-69A5-2B4A-9FB4-62A7B3B4378D}" type="sibTrans" cxnId="{11CFF913-F1DC-B542-BB8B-3B4BE1720792}">
      <dgm:prSet/>
      <dgm:spPr/>
      <dgm:t>
        <a:bodyPr/>
        <a:lstStyle/>
        <a:p>
          <a:endParaRPr lang="en-US"/>
        </a:p>
      </dgm:t>
    </dgm:pt>
    <dgm:pt modelId="{1F61C8A5-1A99-E144-A607-6453AC5EB50E}">
      <dgm:prSet phldrT="[Text]"/>
      <dgm:spPr/>
      <dgm:t>
        <a:bodyPr/>
        <a:lstStyle/>
        <a:p>
          <a:pPr>
            <a:lnSpc>
              <a:spcPct val="100000"/>
            </a:lnSpc>
          </a:pPr>
          <a:r>
            <a:rPr lang="en-US" dirty="0"/>
            <a:t>Sustainability planning</a:t>
          </a:r>
        </a:p>
      </dgm:t>
    </dgm:pt>
    <dgm:pt modelId="{4856EF07-9B74-234D-A8B7-A09876547AA9}" type="parTrans" cxnId="{F91B3535-D114-AC4B-B73F-EF64DC504BD6}">
      <dgm:prSet/>
      <dgm:spPr/>
      <dgm:t>
        <a:bodyPr/>
        <a:lstStyle/>
        <a:p>
          <a:endParaRPr lang="en-US"/>
        </a:p>
      </dgm:t>
    </dgm:pt>
    <dgm:pt modelId="{6870F392-2F46-9B43-893B-1FA8EAB233DE}" type="sibTrans" cxnId="{F91B3535-D114-AC4B-B73F-EF64DC504BD6}">
      <dgm:prSet/>
      <dgm:spPr/>
      <dgm:t>
        <a:bodyPr/>
        <a:lstStyle/>
        <a:p>
          <a:endParaRPr lang="en-US"/>
        </a:p>
      </dgm:t>
    </dgm:pt>
    <dgm:pt modelId="{5AF515B9-90E5-6E42-8F78-C12F2422F7C4}">
      <dgm:prSet phldrT="[Text]"/>
      <dgm:spPr/>
      <dgm:t>
        <a:bodyPr/>
        <a:lstStyle/>
        <a:p>
          <a:pPr>
            <a:lnSpc>
              <a:spcPct val="100000"/>
            </a:lnSpc>
          </a:pPr>
          <a:r>
            <a:rPr lang="en-US" dirty="0"/>
            <a:t>QI and evaluation</a:t>
          </a:r>
        </a:p>
      </dgm:t>
    </dgm:pt>
    <dgm:pt modelId="{D0716C95-CE63-2C42-8231-0FAC43A70832}" type="parTrans" cxnId="{8AF9FD64-71BB-5D4C-84E0-5EBA73C2B518}">
      <dgm:prSet/>
      <dgm:spPr/>
      <dgm:t>
        <a:bodyPr/>
        <a:lstStyle/>
        <a:p>
          <a:endParaRPr lang="en-US"/>
        </a:p>
      </dgm:t>
    </dgm:pt>
    <dgm:pt modelId="{13445E01-4AE3-E14F-97F6-723D4CA99153}" type="sibTrans" cxnId="{8AF9FD64-71BB-5D4C-84E0-5EBA73C2B518}">
      <dgm:prSet/>
      <dgm:spPr/>
      <dgm:t>
        <a:bodyPr/>
        <a:lstStyle/>
        <a:p>
          <a:endParaRPr lang="en-US"/>
        </a:p>
      </dgm:t>
    </dgm:pt>
    <dgm:pt modelId="{AD23BB06-46E4-6243-B204-7D83BF2DC392}">
      <dgm:prSet phldrT="[Text]"/>
      <dgm:spPr/>
      <dgm:t>
        <a:bodyPr/>
        <a:lstStyle/>
        <a:p>
          <a:pPr>
            <a:lnSpc>
              <a:spcPct val="100000"/>
            </a:lnSpc>
          </a:pPr>
          <a:r>
            <a:rPr lang="en-US" dirty="0"/>
            <a:t>Pretesting</a:t>
          </a:r>
        </a:p>
      </dgm:t>
    </dgm:pt>
    <dgm:pt modelId="{C9D27CE4-B821-8048-85A8-CDD16EE7D3C0}" type="parTrans" cxnId="{5C4D05BB-3834-0349-8B1D-04531A4BBB11}">
      <dgm:prSet/>
      <dgm:spPr/>
      <dgm:t>
        <a:bodyPr/>
        <a:lstStyle/>
        <a:p>
          <a:endParaRPr lang="en-US"/>
        </a:p>
      </dgm:t>
    </dgm:pt>
    <dgm:pt modelId="{4889B6AC-C3DA-A14C-9F29-4F095D007271}" type="sibTrans" cxnId="{5C4D05BB-3834-0349-8B1D-04531A4BBB11}">
      <dgm:prSet/>
      <dgm:spPr/>
      <dgm:t>
        <a:bodyPr/>
        <a:lstStyle/>
        <a:p>
          <a:endParaRPr lang="en-US"/>
        </a:p>
      </dgm:t>
    </dgm:pt>
    <dgm:pt modelId="{BD551BCB-5E6D-496F-ACB7-B4F37C903C71}" type="pres">
      <dgm:prSet presAssocID="{85797E2B-0FCF-B045-9591-06E1DFFA3172}" presName="root" presStyleCnt="0">
        <dgm:presLayoutVars>
          <dgm:dir/>
          <dgm:resizeHandles val="exact"/>
        </dgm:presLayoutVars>
      </dgm:prSet>
      <dgm:spPr/>
    </dgm:pt>
    <dgm:pt modelId="{50687A10-8777-4D81-BB1A-D0B4E6B36C33}" type="pres">
      <dgm:prSet presAssocID="{60B78F80-588F-5744-9773-9F4132E36A98}" presName="compNode" presStyleCnt="0"/>
      <dgm:spPr/>
    </dgm:pt>
    <dgm:pt modelId="{26FB1403-BF34-4483-A18F-6692B3901112}" type="pres">
      <dgm:prSet presAssocID="{60B78F80-588F-5744-9773-9F4132E36A98}" presName="bgRect" presStyleLbl="bgShp" presStyleIdx="0" presStyleCnt="7"/>
      <dgm:spPr/>
    </dgm:pt>
    <dgm:pt modelId="{37F95A2F-4740-4DA7-9C69-82F5E3CCA72F}" type="pres">
      <dgm:prSet presAssocID="{60B78F80-588F-5744-9773-9F4132E36A9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E5B16F9E-E43D-4C0C-BA3F-B9B8AEE2AA71}" type="pres">
      <dgm:prSet presAssocID="{60B78F80-588F-5744-9773-9F4132E36A98}" presName="spaceRect" presStyleCnt="0"/>
      <dgm:spPr/>
    </dgm:pt>
    <dgm:pt modelId="{D5AC2D98-CBC4-478C-B1F1-630A7467817F}" type="pres">
      <dgm:prSet presAssocID="{60B78F80-588F-5744-9773-9F4132E36A98}" presName="parTx" presStyleLbl="revTx" presStyleIdx="0" presStyleCnt="7">
        <dgm:presLayoutVars>
          <dgm:chMax val="0"/>
          <dgm:chPref val="0"/>
        </dgm:presLayoutVars>
      </dgm:prSet>
      <dgm:spPr/>
    </dgm:pt>
    <dgm:pt modelId="{3C4AF8B9-AA6C-4ACD-BE32-E575C834CEEF}" type="pres">
      <dgm:prSet presAssocID="{2CCD6C7B-F196-9344-A3FC-5B1E74B832C1}" presName="sibTrans" presStyleCnt="0"/>
      <dgm:spPr/>
    </dgm:pt>
    <dgm:pt modelId="{6131F632-1D9C-43F4-ACC7-81F9A5DECE71}" type="pres">
      <dgm:prSet presAssocID="{38F3F2B7-63D7-C94A-AC94-C587725B9E2A}" presName="compNode" presStyleCnt="0"/>
      <dgm:spPr/>
    </dgm:pt>
    <dgm:pt modelId="{7B5FF4C1-9E8B-4B30-ADDC-802A55EFE44F}" type="pres">
      <dgm:prSet presAssocID="{38F3F2B7-63D7-C94A-AC94-C587725B9E2A}" presName="bgRect" presStyleLbl="bgShp" presStyleIdx="1" presStyleCnt="7"/>
      <dgm:spPr/>
    </dgm:pt>
    <dgm:pt modelId="{00207162-6B24-432E-89CA-52421A80879E}" type="pres">
      <dgm:prSet presAssocID="{38F3F2B7-63D7-C94A-AC94-C587725B9E2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osk"/>
        </a:ext>
      </dgm:extLst>
    </dgm:pt>
    <dgm:pt modelId="{F8032453-C205-4482-AB16-997F943D399E}" type="pres">
      <dgm:prSet presAssocID="{38F3F2B7-63D7-C94A-AC94-C587725B9E2A}" presName="spaceRect" presStyleCnt="0"/>
      <dgm:spPr/>
    </dgm:pt>
    <dgm:pt modelId="{B8FB7AF2-45CE-4DD1-B534-FC6B660874E4}" type="pres">
      <dgm:prSet presAssocID="{38F3F2B7-63D7-C94A-AC94-C587725B9E2A}" presName="parTx" presStyleLbl="revTx" presStyleIdx="1" presStyleCnt="7">
        <dgm:presLayoutVars>
          <dgm:chMax val="0"/>
          <dgm:chPref val="0"/>
        </dgm:presLayoutVars>
      </dgm:prSet>
      <dgm:spPr/>
    </dgm:pt>
    <dgm:pt modelId="{1A19C5C5-7C2D-4496-90A3-010E4763D7E7}" type="pres">
      <dgm:prSet presAssocID="{8682470C-2C18-B94F-A518-8893F02BEEC2}" presName="sibTrans" presStyleCnt="0"/>
      <dgm:spPr/>
    </dgm:pt>
    <dgm:pt modelId="{94AA97EB-343B-4CEC-8A10-2060932638A0}" type="pres">
      <dgm:prSet presAssocID="{792E1A6D-8091-7A42-85E1-F32F419E33B1}" presName="compNode" presStyleCnt="0"/>
      <dgm:spPr/>
    </dgm:pt>
    <dgm:pt modelId="{C4A1E034-C6C9-4790-93EC-464C8E98CF10}" type="pres">
      <dgm:prSet presAssocID="{792E1A6D-8091-7A42-85E1-F32F419E33B1}" presName="bgRect" presStyleLbl="bgShp" presStyleIdx="2" presStyleCnt="7"/>
      <dgm:spPr/>
    </dgm:pt>
    <dgm:pt modelId="{FF634F6C-03FF-485B-82D8-03CEDE409796}" type="pres">
      <dgm:prSet presAssocID="{792E1A6D-8091-7A42-85E1-F32F419E33B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20B54FEF-5D06-4CE9-BAE5-8F7E5868CCD4}" type="pres">
      <dgm:prSet presAssocID="{792E1A6D-8091-7A42-85E1-F32F419E33B1}" presName="spaceRect" presStyleCnt="0"/>
      <dgm:spPr/>
    </dgm:pt>
    <dgm:pt modelId="{08545F85-AE72-4B32-92EF-2ACCFCE0FACB}" type="pres">
      <dgm:prSet presAssocID="{792E1A6D-8091-7A42-85E1-F32F419E33B1}" presName="parTx" presStyleLbl="revTx" presStyleIdx="2" presStyleCnt="7">
        <dgm:presLayoutVars>
          <dgm:chMax val="0"/>
          <dgm:chPref val="0"/>
        </dgm:presLayoutVars>
      </dgm:prSet>
      <dgm:spPr/>
    </dgm:pt>
    <dgm:pt modelId="{886B6F3F-14AD-45FF-8DEA-C3F6815BA6F4}" type="pres">
      <dgm:prSet presAssocID="{9B5CF2B6-1208-C44D-85F6-E5725B16AA96}" presName="sibTrans" presStyleCnt="0"/>
      <dgm:spPr/>
    </dgm:pt>
    <dgm:pt modelId="{6C2AA8F4-A33F-48B4-8709-21A36487705B}" type="pres">
      <dgm:prSet presAssocID="{864ED5A7-DADA-5D46-85DA-58195E387517}" presName="compNode" presStyleCnt="0"/>
      <dgm:spPr/>
    </dgm:pt>
    <dgm:pt modelId="{AB71AB18-46AE-478A-98A4-A9BE7179B239}" type="pres">
      <dgm:prSet presAssocID="{864ED5A7-DADA-5D46-85DA-58195E387517}" presName="bgRect" presStyleLbl="bgShp" presStyleIdx="3" presStyleCnt="7"/>
      <dgm:spPr/>
    </dgm:pt>
    <dgm:pt modelId="{3316221A-FE5A-4038-A1CF-A7E3F18C90D6}" type="pres">
      <dgm:prSet presAssocID="{864ED5A7-DADA-5D46-85DA-58195E38751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ma"/>
        </a:ext>
      </dgm:extLst>
    </dgm:pt>
    <dgm:pt modelId="{CE503DED-B9C6-4694-8A9A-639818E3D96D}" type="pres">
      <dgm:prSet presAssocID="{864ED5A7-DADA-5D46-85DA-58195E387517}" presName="spaceRect" presStyleCnt="0"/>
      <dgm:spPr/>
    </dgm:pt>
    <dgm:pt modelId="{4D635FCF-FC57-4B98-A6CA-E60A4F4225AB}" type="pres">
      <dgm:prSet presAssocID="{864ED5A7-DADA-5D46-85DA-58195E387517}" presName="parTx" presStyleLbl="revTx" presStyleIdx="3" presStyleCnt="7">
        <dgm:presLayoutVars>
          <dgm:chMax val="0"/>
          <dgm:chPref val="0"/>
        </dgm:presLayoutVars>
      </dgm:prSet>
      <dgm:spPr/>
    </dgm:pt>
    <dgm:pt modelId="{B837FA9F-84C6-4021-8658-FE67F866D09C}" type="pres">
      <dgm:prSet presAssocID="{7B6A5056-69A5-2B4A-9FB4-62A7B3B4378D}" presName="sibTrans" presStyleCnt="0"/>
      <dgm:spPr/>
    </dgm:pt>
    <dgm:pt modelId="{6F9CE4D7-4D98-4DEF-8AA3-5D57B0CB822A}" type="pres">
      <dgm:prSet presAssocID="{1F61C8A5-1A99-E144-A607-6453AC5EB50E}" presName="compNode" presStyleCnt="0"/>
      <dgm:spPr/>
    </dgm:pt>
    <dgm:pt modelId="{7B0336CB-D770-4B32-A3B8-7305359EA252}" type="pres">
      <dgm:prSet presAssocID="{1F61C8A5-1A99-E144-A607-6453AC5EB50E}" presName="bgRect" presStyleLbl="bgShp" presStyleIdx="4" presStyleCnt="7"/>
      <dgm:spPr/>
    </dgm:pt>
    <dgm:pt modelId="{48174172-5A8B-481D-9645-71466DBDF946}" type="pres">
      <dgm:prSet presAssocID="{1F61C8A5-1A99-E144-A607-6453AC5EB50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duous tree"/>
        </a:ext>
      </dgm:extLst>
    </dgm:pt>
    <dgm:pt modelId="{F6A09013-EC72-4068-BCFD-E44FF00239DF}" type="pres">
      <dgm:prSet presAssocID="{1F61C8A5-1A99-E144-A607-6453AC5EB50E}" presName="spaceRect" presStyleCnt="0"/>
      <dgm:spPr/>
    </dgm:pt>
    <dgm:pt modelId="{A92859B6-1842-4454-8274-3A51B6C8FCEA}" type="pres">
      <dgm:prSet presAssocID="{1F61C8A5-1A99-E144-A607-6453AC5EB50E}" presName="parTx" presStyleLbl="revTx" presStyleIdx="4" presStyleCnt="7">
        <dgm:presLayoutVars>
          <dgm:chMax val="0"/>
          <dgm:chPref val="0"/>
        </dgm:presLayoutVars>
      </dgm:prSet>
      <dgm:spPr/>
    </dgm:pt>
    <dgm:pt modelId="{36CFD009-64A9-48B0-AE1A-CB8DE639FE3C}" type="pres">
      <dgm:prSet presAssocID="{6870F392-2F46-9B43-893B-1FA8EAB233DE}" presName="sibTrans" presStyleCnt="0"/>
      <dgm:spPr/>
    </dgm:pt>
    <dgm:pt modelId="{D41C9161-8DB9-4DA9-951D-2DFAA9361F87}" type="pres">
      <dgm:prSet presAssocID="{AD23BB06-46E4-6243-B204-7D83BF2DC392}" presName="compNode" presStyleCnt="0"/>
      <dgm:spPr/>
    </dgm:pt>
    <dgm:pt modelId="{2F74DB45-1D61-4679-B3FA-DA0CEAF8E659}" type="pres">
      <dgm:prSet presAssocID="{AD23BB06-46E4-6243-B204-7D83BF2DC392}" presName="bgRect" presStyleLbl="bgShp" presStyleIdx="5" presStyleCnt="7"/>
      <dgm:spPr/>
    </dgm:pt>
    <dgm:pt modelId="{BFE14F9E-C497-4CBF-8AE0-5D5BC60BC8A2}" type="pres">
      <dgm:prSet presAssocID="{AD23BB06-46E4-6243-B204-7D83BF2DC39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31632EAB-775A-41CE-9492-428FD779C820}" type="pres">
      <dgm:prSet presAssocID="{AD23BB06-46E4-6243-B204-7D83BF2DC392}" presName="spaceRect" presStyleCnt="0"/>
      <dgm:spPr/>
    </dgm:pt>
    <dgm:pt modelId="{A7FDFDDF-0178-4550-A227-FA679A964818}" type="pres">
      <dgm:prSet presAssocID="{AD23BB06-46E4-6243-B204-7D83BF2DC392}" presName="parTx" presStyleLbl="revTx" presStyleIdx="5" presStyleCnt="7">
        <dgm:presLayoutVars>
          <dgm:chMax val="0"/>
          <dgm:chPref val="0"/>
        </dgm:presLayoutVars>
      </dgm:prSet>
      <dgm:spPr/>
    </dgm:pt>
    <dgm:pt modelId="{89437991-7F59-4A9F-9DD3-78EAFC2021BB}" type="pres">
      <dgm:prSet presAssocID="{4889B6AC-C3DA-A14C-9F29-4F095D007271}" presName="sibTrans" presStyleCnt="0"/>
      <dgm:spPr/>
    </dgm:pt>
    <dgm:pt modelId="{73BE3BA0-700F-48E3-87F1-EAC9BD2B93FA}" type="pres">
      <dgm:prSet presAssocID="{5AF515B9-90E5-6E42-8F78-C12F2422F7C4}" presName="compNode" presStyleCnt="0"/>
      <dgm:spPr/>
    </dgm:pt>
    <dgm:pt modelId="{E850249B-75DF-4B86-B7EA-05A97CD49C10}" type="pres">
      <dgm:prSet presAssocID="{5AF515B9-90E5-6E42-8F78-C12F2422F7C4}" presName="bgRect" presStyleLbl="bgShp" presStyleIdx="6" presStyleCnt="7"/>
      <dgm:spPr/>
    </dgm:pt>
    <dgm:pt modelId="{E49FC309-F9DD-460C-BD81-6CB6A13511A9}" type="pres">
      <dgm:prSet presAssocID="{5AF515B9-90E5-6E42-8F78-C12F2422F7C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ind Chime"/>
        </a:ext>
      </dgm:extLst>
    </dgm:pt>
    <dgm:pt modelId="{BFC03D51-E971-4D3A-80A5-584121FE5582}" type="pres">
      <dgm:prSet presAssocID="{5AF515B9-90E5-6E42-8F78-C12F2422F7C4}" presName="spaceRect" presStyleCnt="0"/>
      <dgm:spPr/>
    </dgm:pt>
    <dgm:pt modelId="{1295514E-3A17-4395-9857-46262137F6BB}" type="pres">
      <dgm:prSet presAssocID="{5AF515B9-90E5-6E42-8F78-C12F2422F7C4}" presName="parTx" presStyleLbl="revTx" presStyleIdx="6" presStyleCnt="7">
        <dgm:presLayoutVars>
          <dgm:chMax val="0"/>
          <dgm:chPref val="0"/>
        </dgm:presLayoutVars>
      </dgm:prSet>
      <dgm:spPr/>
    </dgm:pt>
  </dgm:ptLst>
  <dgm:cxnLst>
    <dgm:cxn modelId="{C2150E00-1D5B-BE42-BAFA-70F79F9FABDD}" type="presOf" srcId="{38F3F2B7-63D7-C94A-AC94-C587725B9E2A}" destId="{B8FB7AF2-45CE-4DD1-B534-FC6B660874E4}" srcOrd="0" destOrd="0" presId="urn:microsoft.com/office/officeart/2018/2/layout/IconVerticalSolidList"/>
    <dgm:cxn modelId="{DE0A9F09-8BA9-B14E-A57B-5D229D7E41B6}" srcId="{85797E2B-0FCF-B045-9591-06E1DFFA3172}" destId="{38F3F2B7-63D7-C94A-AC94-C587725B9E2A}" srcOrd="1" destOrd="0" parTransId="{9F1AECA4-E5BA-1847-B52D-887839344642}" sibTransId="{8682470C-2C18-B94F-A518-8893F02BEEC2}"/>
    <dgm:cxn modelId="{11CFF913-F1DC-B542-BB8B-3B4BE1720792}" srcId="{85797E2B-0FCF-B045-9591-06E1DFFA3172}" destId="{864ED5A7-DADA-5D46-85DA-58195E387517}" srcOrd="3" destOrd="0" parTransId="{79311BE9-E84B-B743-A481-69BB044A7EBA}" sibTransId="{7B6A5056-69A5-2B4A-9FB4-62A7B3B4378D}"/>
    <dgm:cxn modelId="{F91B3535-D114-AC4B-B73F-EF64DC504BD6}" srcId="{85797E2B-0FCF-B045-9591-06E1DFFA3172}" destId="{1F61C8A5-1A99-E144-A607-6453AC5EB50E}" srcOrd="4" destOrd="0" parTransId="{4856EF07-9B74-234D-A8B7-A09876547AA9}" sibTransId="{6870F392-2F46-9B43-893B-1FA8EAB233DE}"/>
    <dgm:cxn modelId="{BBAF3836-0A9F-CB43-99E9-70CFBCB170E5}" type="presOf" srcId="{1F61C8A5-1A99-E144-A607-6453AC5EB50E}" destId="{A92859B6-1842-4454-8274-3A51B6C8FCEA}" srcOrd="0" destOrd="0" presId="urn:microsoft.com/office/officeart/2018/2/layout/IconVerticalSolidList"/>
    <dgm:cxn modelId="{03033240-B738-ED4C-AD03-AB38EE44A261}" srcId="{85797E2B-0FCF-B045-9591-06E1DFFA3172}" destId="{60B78F80-588F-5744-9773-9F4132E36A98}" srcOrd="0" destOrd="0" parTransId="{28979833-D059-F649-BCAD-8C7AA0007B4A}" sibTransId="{2CCD6C7B-F196-9344-A3FC-5B1E74B832C1}"/>
    <dgm:cxn modelId="{8AF9FD64-71BB-5D4C-84E0-5EBA73C2B518}" srcId="{85797E2B-0FCF-B045-9591-06E1DFFA3172}" destId="{5AF515B9-90E5-6E42-8F78-C12F2422F7C4}" srcOrd="6" destOrd="0" parTransId="{D0716C95-CE63-2C42-8231-0FAC43A70832}" sibTransId="{13445E01-4AE3-E14F-97F6-723D4CA99153}"/>
    <dgm:cxn modelId="{AAA7AE75-567B-FD43-8A29-C06F43030DD9}" type="presOf" srcId="{85797E2B-0FCF-B045-9591-06E1DFFA3172}" destId="{BD551BCB-5E6D-496F-ACB7-B4F37C903C71}" srcOrd="0" destOrd="0" presId="urn:microsoft.com/office/officeart/2018/2/layout/IconVerticalSolidList"/>
    <dgm:cxn modelId="{C426EC9C-3242-7D45-A39B-6B6FAD625C65}" type="presOf" srcId="{792E1A6D-8091-7A42-85E1-F32F419E33B1}" destId="{08545F85-AE72-4B32-92EF-2ACCFCE0FACB}" srcOrd="0" destOrd="0" presId="urn:microsoft.com/office/officeart/2018/2/layout/IconVerticalSolidList"/>
    <dgm:cxn modelId="{91FB609E-38ED-DB43-9A27-97021DA79D24}" type="presOf" srcId="{864ED5A7-DADA-5D46-85DA-58195E387517}" destId="{4D635FCF-FC57-4B98-A6CA-E60A4F4225AB}" srcOrd="0" destOrd="0" presId="urn:microsoft.com/office/officeart/2018/2/layout/IconVerticalSolidList"/>
    <dgm:cxn modelId="{19F2B4A2-84E2-C645-8976-CCF235A512B1}" type="presOf" srcId="{5AF515B9-90E5-6E42-8F78-C12F2422F7C4}" destId="{1295514E-3A17-4395-9857-46262137F6BB}" srcOrd="0" destOrd="0" presId="urn:microsoft.com/office/officeart/2018/2/layout/IconVerticalSolidList"/>
    <dgm:cxn modelId="{5C4D05BB-3834-0349-8B1D-04531A4BBB11}" srcId="{85797E2B-0FCF-B045-9591-06E1DFFA3172}" destId="{AD23BB06-46E4-6243-B204-7D83BF2DC392}" srcOrd="5" destOrd="0" parTransId="{C9D27CE4-B821-8048-85A8-CDD16EE7D3C0}" sibTransId="{4889B6AC-C3DA-A14C-9F29-4F095D007271}"/>
    <dgm:cxn modelId="{8D3051C1-5FEA-A54E-BB50-BC12812F775D}" type="presOf" srcId="{60B78F80-588F-5744-9773-9F4132E36A98}" destId="{D5AC2D98-CBC4-478C-B1F1-630A7467817F}" srcOrd="0" destOrd="0" presId="urn:microsoft.com/office/officeart/2018/2/layout/IconVerticalSolidList"/>
    <dgm:cxn modelId="{89FCF0E0-904E-334B-868F-655FAC3F570C}" srcId="{85797E2B-0FCF-B045-9591-06E1DFFA3172}" destId="{792E1A6D-8091-7A42-85E1-F32F419E33B1}" srcOrd="2" destOrd="0" parTransId="{2C77F2F2-A500-0043-8B95-0A06194E071F}" sibTransId="{9B5CF2B6-1208-C44D-85F6-E5725B16AA96}"/>
    <dgm:cxn modelId="{5B72DBFB-B782-7A4B-90C5-5C6CD18864BC}" type="presOf" srcId="{AD23BB06-46E4-6243-B204-7D83BF2DC392}" destId="{A7FDFDDF-0178-4550-A227-FA679A964818}" srcOrd="0" destOrd="0" presId="urn:microsoft.com/office/officeart/2018/2/layout/IconVerticalSolidList"/>
    <dgm:cxn modelId="{F0AB7528-AA8C-6849-A7EB-FA18BE44BA67}" type="presParOf" srcId="{BD551BCB-5E6D-496F-ACB7-B4F37C903C71}" destId="{50687A10-8777-4D81-BB1A-D0B4E6B36C33}" srcOrd="0" destOrd="0" presId="urn:microsoft.com/office/officeart/2018/2/layout/IconVerticalSolidList"/>
    <dgm:cxn modelId="{84F45757-D37B-C34D-BAA1-AC836668486C}" type="presParOf" srcId="{50687A10-8777-4D81-BB1A-D0B4E6B36C33}" destId="{26FB1403-BF34-4483-A18F-6692B3901112}" srcOrd="0" destOrd="0" presId="urn:microsoft.com/office/officeart/2018/2/layout/IconVerticalSolidList"/>
    <dgm:cxn modelId="{04D71A57-0578-EF47-AB65-FC47BE0B5F1F}" type="presParOf" srcId="{50687A10-8777-4D81-BB1A-D0B4E6B36C33}" destId="{37F95A2F-4740-4DA7-9C69-82F5E3CCA72F}" srcOrd="1" destOrd="0" presId="urn:microsoft.com/office/officeart/2018/2/layout/IconVerticalSolidList"/>
    <dgm:cxn modelId="{A71B2318-4CBE-FF42-8B02-DC434671C32E}" type="presParOf" srcId="{50687A10-8777-4D81-BB1A-D0B4E6B36C33}" destId="{E5B16F9E-E43D-4C0C-BA3F-B9B8AEE2AA71}" srcOrd="2" destOrd="0" presId="urn:microsoft.com/office/officeart/2018/2/layout/IconVerticalSolidList"/>
    <dgm:cxn modelId="{B2CFFAEC-8637-9B44-9C96-3774FA63768F}" type="presParOf" srcId="{50687A10-8777-4D81-BB1A-D0B4E6B36C33}" destId="{D5AC2D98-CBC4-478C-B1F1-630A7467817F}" srcOrd="3" destOrd="0" presId="urn:microsoft.com/office/officeart/2018/2/layout/IconVerticalSolidList"/>
    <dgm:cxn modelId="{FA604FA2-50FC-2F47-A081-4885796159FA}" type="presParOf" srcId="{BD551BCB-5E6D-496F-ACB7-B4F37C903C71}" destId="{3C4AF8B9-AA6C-4ACD-BE32-E575C834CEEF}" srcOrd="1" destOrd="0" presId="urn:microsoft.com/office/officeart/2018/2/layout/IconVerticalSolidList"/>
    <dgm:cxn modelId="{C0F21400-ABCC-064E-B248-5EF34FFE8C9F}" type="presParOf" srcId="{BD551BCB-5E6D-496F-ACB7-B4F37C903C71}" destId="{6131F632-1D9C-43F4-ACC7-81F9A5DECE71}" srcOrd="2" destOrd="0" presId="urn:microsoft.com/office/officeart/2018/2/layout/IconVerticalSolidList"/>
    <dgm:cxn modelId="{0AD6DACF-F709-9D44-889F-6ADD0C9689F4}" type="presParOf" srcId="{6131F632-1D9C-43F4-ACC7-81F9A5DECE71}" destId="{7B5FF4C1-9E8B-4B30-ADDC-802A55EFE44F}" srcOrd="0" destOrd="0" presId="urn:microsoft.com/office/officeart/2018/2/layout/IconVerticalSolidList"/>
    <dgm:cxn modelId="{269190FA-A93C-4F43-B1A3-A12897F87D0D}" type="presParOf" srcId="{6131F632-1D9C-43F4-ACC7-81F9A5DECE71}" destId="{00207162-6B24-432E-89CA-52421A80879E}" srcOrd="1" destOrd="0" presId="urn:microsoft.com/office/officeart/2018/2/layout/IconVerticalSolidList"/>
    <dgm:cxn modelId="{6015C12C-D66B-5F42-A413-F342EA617410}" type="presParOf" srcId="{6131F632-1D9C-43F4-ACC7-81F9A5DECE71}" destId="{F8032453-C205-4482-AB16-997F943D399E}" srcOrd="2" destOrd="0" presId="urn:microsoft.com/office/officeart/2018/2/layout/IconVerticalSolidList"/>
    <dgm:cxn modelId="{413FDF74-FEC8-6A4D-8237-11082B8FE8FF}" type="presParOf" srcId="{6131F632-1D9C-43F4-ACC7-81F9A5DECE71}" destId="{B8FB7AF2-45CE-4DD1-B534-FC6B660874E4}" srcOrd="3" destOrd="0" presId="urn:microsoft.com/office/officeart/2018/2/layout/IconVerticalSolidList"/>
    <dgm:cxn modelId="{EFEBE80A-F111-BB44-AFEB-5110BDE5B4FC}" type="presParOf" srcId="{BD551BCB-5E6D-496F-ACB7-B4F37C903C71}" destId="{1A19C5C5-7C2D-4496-90A3-010E4763D7E7}" srcOrd="3" destOrd="0" presId="urn:microsoft.com/office/officeart/2018/2/layout/IconVerticalSolidList"/>
    <dgm:cxn modelId="{EF60C824-72CF-A14E-AD71-CCB42AFAF3FB}" type="presParOf" srcId="{BD551BCB-5E6D-496F-ACB7-B4F37C903C71}" destId="{94AA97EB-343B-4CEC-8A10-2060932638A0}" srcOrd="4" destOrd="0" presId="urn:microsoft.com/office/officeart/2018/2/layout/IconVerticalSolidList"/>
    <dgm:cxn modelId="{B4377A56-9659-F048-A60F-0CCEB33D5EA9}" type="presParOf" srcId="{94AA97EB-343B-4CEC-8A10-2060932638A0}" destId="{C4A1E034-C6C9-4790-93EC-464C8E98CF10}" srcOrd="0" destOrd="0" presId="urn:microsoft.com/office/officeart/2018/2/layout/IconVerticalSolidList"/>
    <dgm:cxn modelId="{3CD70A69-8882-DB49-9F7C-4068C10DA272}" type="presParOf" srcId="{94AA97EB-343B-4CEC-8A10-2060932638A0}" destId="{FF634F6C-03FF-485B-82D8-03CEDE409796}" srcOrd="1" destOrd="0" presId="urn:microsoft.com/office/officeart/2018/2/layout/IconVerticalSolidList"/>
    <dgm:cxn modelId="{4D2091BA-F91C-B249-9717-709485AFF969}" type="presParOf" srcId="{94AA97EB-343B-4CEC-8A10-2060932638A0}" destId="{20B54FEF-5D06-4CE9-BAE5-8F7E5868CCD4}" srcOrd="2" destOrd="0" presId="urn:microsoft.com/office/officeart/2018/2/layout/IconVerticalSolidList"/>
    <dgm:cxn modelId="{D720D008-0478-6741-8FDC-41AEC0E0CD81}" type="presParOf" srcId="{94AA97EB-343B-4CEC-8A10-2060932638A0}" destId="{08545F85-AE72-4B32-92EF-2ACCFCE0FACB}" srcOrd="3" destOrd="0" presId="urn:microsoft.com/office/officeart/2018/2/layout/IconVerticalSolidList"/>
    <dgm:cxn modelId="{3DBE4991-17E2-D04C-9ACF-5B41B7395588}" type="presParOf" srcId="{BD551BCB-5E6D-496F-ACB7-B4F37C903C71}" destId="{886B6F3F-14AD-45FF-8DEA-C3F6815BA6F4}" srcOrd="5" destOrd="0" presId="urn:microsoft.com/office/officeart/2018/2/layout/IconVerticalSolidList"/>
    <dgm:cxn modelId="{414813BE-8CA8-2C41-B18F-B2AF7C6D24CE}" type="presParOf" srcId="{BD551BCB-5E6D-496F-ACB7-B4F37C903C71}" destId="{6C2AA8F4-A33F-48B4-8709-21A36487705B}" srcOrd="6" destOrd="0" presId="urn:microsoft.com/office/officeart/2018/2/layout/IconVerticalSolidList"/>
    <dgm:cxn modelId="{79E67035-A8E4-784C-81FB-278785E53BBF}" type="presParOf" srcId="{6C2AA8F4-A33F-48B4-8709-21A36487705B}" destId="{AB71AB18-46AE-478A-98A4-A9BE7179B239}" srcOrd="0" destOrd="0" presId="urn:microsoft.com/office/officeart/2018/2/layout/IconVerticalSolidList"/>
    <dgm:cxn modelId="{B6551FD4-52F0-294D-B4FF-3331A2CF041F}" type="presParOf" srcId="{6C2AA8F4-A33F-48B4-8709-21A36487705B}" destId="{3316221A-FE5A-4038-A1CF-A7E3F18C90D6}" srcOrd="1" destOrd="0" presId="urn:microsoft.com/office/officeart/2018/2/layout/IconVerticalSolidList"/>
    <dgm:cxn modelId="{DA3EC21E-1037-334C-A2AB-D3788F9EDDA7}" type="presParOf" srcId="{6C2AA8F4-A33F-48B4-8709-21A36487705B}" destId="{CE503DED-B9C6-4694-8A9A-639818E3D96D}" srcOrd="2" destOrd="0" presId="urn:microsoft.com/office/officeart/2018/2/layout/IconVerticalSolidList"/>
    <dgm:cxn modelId="{617F9190-5AAD-D146-B4C6-7098117E94D8}" type="presParOf" srcId="{6C2AA8F4-A33F-48B4-8709-21A36487705B}" destId="{4D635FCF-FC57-4B98-A6CA-E60A4F4225AB}" srcOrd="3" destOrd="0" presId="urn:microsoft.com/office/officeart/2018/2/layout/IconVerticalSolidList"/>
    <dgm:cxn modelId="{FA11B824-E5DB-2443-AE46-C1FE371BBFB9}" type="presParOf" srcId="{BD551BCB-5E6D-496F-ACB7-B4F37C903C71}" destId="{B837FA9F-84C6-4021-8658-FE67F866D09C}" srcOrd="7" destOrd="0" presId="urn:microsoft.com/office/officeart/2018/2/layout/IconVerticalSolidList"/>
    <dgm:cxn modelId="{802232EE-58A0-6942-ADCF-8A606E0B8C5C}" type="presParOf" srcId="{BD551BCB-5E6D-496F-ACB7-B4F37C903C71}" destId="{6F9CE4D7-4D98-4DEF-8AA3-5D57B0CB822A}" srcOrd="8" destOrd="0" presId="urn:microsoft.com/office/officeart/2018/2/layout/IconVerticalSolidList"/>
    <dgm:cxn modelId="{150A23AF-EF31-FB4D-8E6E-3BD5444D2602}" type="presParOf" srcId="{6F9CE4D7-4D98-4DEF-8AA3-5D57B0CB822A}" destId="{7B0336CB-D770-4B32-A3B8-7305359EA252}" srcOrd="0" destOrd="0" presId="urn:microsoft.com/office/officeart/2018/2/layout/IconVerticalSolidList"/>
    <dgm:cxn modelId="{1AC4B420-E9C1-4A41-A213-DC1FD4BF8EE8}" type="presParOf" srcId="{6F9CE4D7-4D98-4DEF-8AA3-5D57B0CB822A}" destId="{48174172-5A8B-481D-9645-71466DBDF946}" srcOrd="1" destOrd="0" presId="urn:microsoft.com/office/officeart/2018/2/layout/IconVerticalSolidList"/>
    <dgm:cxn modelId="{EB627D79-851E-9745-A84C-46CFDA0ECA4C}" type="presParOf" srcId="{6F9CE4D7-4D98-4DEF-8AA3-5D57B0CB822A}" destId="{F6A09013-EC72-4068-BCFD-E44FF00239DF}" srcOrd="2" destOrd="0" presId="urn:microsoft.com/office/officeart/2018/2/layout/IconVerticalSolidList"/>
    <dgm:cxn modelId="{EE9987C9-AE26-A64E-A995-2DDF875DC77F}" type="presParOf" srcId="{6F9CE4D7-4D98-4DEF-8AA3-5D57B0CB822A}" destId="{A92859B6-1842-4454-8274-3A51B6C8FCEA}" srcOrd="3" destOrd="0" presId="urn:microsoft.com/office/officeart/2018/2/layout/IconVerticalSolidList"/>
    <dgm:cxn modelId="{B260742A-AED4-514E-B00D-94558B5D2437}" type="presParOf" srcId="{BD551BCB-5E6D-496F-ACB7-B4F37C903C71}" destId="{36CFD009-64A9-48B0-AE1A-CB8DE639FE3C}" srcOrd="9" destOrd="0" presId="urn:microsoft.com/office/officeart/2018/2/layout/IconVerticalSolidList"/>
    <dgm:cxn modelId="{181116D6-68D4-1F42-832B-F802A97C6A4A}" type="presParOf" srcId="{BD551BCB-5E6D-496F-ACB7-B4F37C903C71}" destId="{D41C9161-8DB9-4DA9-951D-2DFAA9361F87}" srcOrd="10" destOrd="0" presId="urn:microsoft.com/office/officeart/2018/2/layout/IconVerticalSolidList"/>
    <dgm:cxn modelId="{82C5D1B1-6135-D149-889F-F6FA95A399E7}" type="presParOf" srcId="{D41C9161-8DB9-4DA9-951D-2DFAA9361F87}" destId="{2F74DB45-1D61-4679-B3FA-DA0CEAF8E659}" srcOrd="0" destOrd="0" presId="urn:microsoft.com/office/officeart/2018/2/layout/IconVerticalSolidList"/>
    <dgm:cxn modelId="{AD443F2D-7774-BD4E-AFFD-37C3895E3D46}" type="presParOf" srcId="{D41C9161-8DB9-4DA9-951D-2DFAA9361F87}" destId="{BFE14F9E-C497-4CBF-8AE0-5D5BC60BC8A2}" srcOrd="1" destOrd="0" presId="urn:microsoft.com/office/officeart/2018/2/layout/IconVerticalSolidList"/>
    <dgm:cxn modelId="{93E96756-48C0-D147-979E-B166892A4A7C}" type="presParOf" srcId="{D41C9161-8DB9-4DA9-951D-2DFAA9361F87}" destId="{31632EAB-775A-41CE-9492-428FD779C820}" srcOrd="2" destOrd="0" presId="urn:microsoft.com/office/officeart/2018/2/layout/IconVerticalSolidList"/>
    <dgm:cxn modelId="{67468C5A-5839-704C-A7F0-424FE2405900}" type="presParOf" srcId="{D41C9161-8DB9-4DA9-951D-2DFAA9361F87}" destId="{A7FDFDDF-0178-4550-A227-FA679A964818}" srcOrd="3" destOrd="0" presId="urn:microsoft.com/office/officeart/2018/2/layout/IconVerticalSolidList"/>
    <dgm:cxn modelId="{FDAC3A3B-60C1-714D-BF62-1E9379664419}" type="presParOf" srcId="{BD551BCB-5E6D-496F-ACB7-B4F37C903C71}" destId="{89437991-7F59-4A9F-9DD3-78EAFC2021BB}" srcOrd="11" destOrd="0" presId="urn:microsoft.com/office/officeart/2018/2/layout/IconVerticalSolidList"/>
    <dgm:cxn modelId="{B6B847B2-6B89-C140-8F6D-E2E781F529E2}" type="presParOf" srcId="{BD551BCB-5E6D-496F-ACB7-B4F37C903C71}" destId="{73BE3BA0-700F-48E3-87F1-EAC9BD2B93FA}" srcOrd="12" destOrd="0" presId="urn:microsoft.com/office/officeart/2018/2/layout/IconVerticalSolidList"/>
    <dgm:cxn modelId="{2BF7F3C4-814C-E341-84F2-445A4F7D36A4}" type="presParOf" srcId="{73BE3BA0-700F-48E3-87F1-EAC9BD2B93FA}" destId="{E850249B-75DF-4B86-B7EA-05A97CD49C10}" srcOrd="0" destOrd="0" presId="urn:microsoft.com/office/officeart/2018/2/layout/IconVerticalSolidList"/>
    <dgm:cxn modelId="{160D5CBD-E891-5D4F-8763-8D3807087EE7}" type="presParOf" srcId="{73BE3BA0-700F-48E3-87F1-EAC9BD2B93FA}" destId="{E49FC309-F9DD-460C-BD81-6CB6A13511A9}" srcOrd="1" destOrd="0" presId="urn:microsoft.com/office/officeart/2018/2/layout/IconVerticalSolidList"/>
    <dgm:cxn modelId="{E63DE071-B21D-FD46-A149-5A81E7B4B52F}" type="presParOf" srcId="{73BE3BA0-700F-48E3-87F1-EAC9BD2B93FA}" destId="{BFC03D51-E971-4D3A-80A5-584121FE5582}" srcOrd="2" destOrd="0" presId="urn:microsoft.com/office/officeart/2018/2/layout/IconVerticalSolidList"/>
    <dgm:cxn modelId="{8BD8A4FD-B12C-2746-ADA5-AEF1D2A0FEAF}" type="presParOf" srcId="{73BE3BA0-700F-48E3-87F1-EAC9BD2B93FA}" destId="{1295514E-3A17-4395-9857-46262137F6BB}"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B75C-7E13-3644-8649-C4A680EC6029}">
      <dsp:nvSpPr>
        <dsp:cNvPr id="0" name=""/>
        <dsp:cNvSpPr/>
      </dsp:nvSpPr>
      <dsp:spPr>
        <a:xfrm>
          <a:off x="2072549" y="381379"/>
          <a:ext cx="4928597" cy="4928597"/>
        </a:xfrm>
        <a:prstGeom prst="pie">
          <a:avLst>
            <a:gd name="adj1" fmla="val 16200000"/>
            <a:gd name="adj2" fmla="val 180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Methods: Adaptation</a:t>
          </a:r>
        </a:p>
      </dsp:txBody>
      <dsp:txXfrm>
        <a:off x="4670037" y="1425772"/>
        <a:ext cx="1760213" cy="1466844"/>
      </dsp:txXfrm>
    </dsp:sp>
    <dsp:sp modelId="{A601FFBD-EAD6-A348-A963-5119908744A0}">
      <dsp:nvSpPr>
        <dsp:cNvPr id="0" name=""/>
        <dsp:cNvSpPr/>
      </dsp:nvSpPr>
      <dsp:spPr>
        <a:xfrm>
          <a:off x="1971043" y="557400"/>
          <a:ext cx="4928597" cy="4928597"/>
        </a:xfrm>
        <a:prstGeom prst="pie">
          <a:avLst>
            <a:gd name="adj1" fmla="val 1800000"/>
            <a:gd name="adj2" fmla="val 900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Implementation Strategies</a:t>
          </a:r>
        </a:p>
      </dsp:txBody>
      <dsp:txXfrm>
        <a:off x="3144519" y="3755121"/>
        <a:ext cx="2640320" cy="1290823"/>
      </dsp:txXfrm>
    </dsp:sp>
    <dsp:sp modelId="{565A7062-FF15-8246-B826-FEE1979CC818}">
      <dsp:nvSpPr>
        <dsp:cNvPr id="0" name=""/>
        <dsp:cNvSpPr/>
      </dsp:nvSpPr>
      <dsp:spPr>
        <a:xfrm>
          <a:off x="1869538" y="381379"/>
          <a:ext cx="4928597" cy="4928597"/>
        </a:xfrm>
        <a:prstGeom prst="pie">
          <a:avLst>
            <a:gd name="adj1" fmla="val 9000000"/>
            <a:gd name="adj2" fmla="val 1620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Methods: Multilevel</a:t>
          </a:r>
        </a:p>
      </dsp:txBody>
      <dsp:txXfrm>
        <a:off x="2440433" y="1425772"/>
        <a:ext cx="1760213" cy="1466844"/>
      </dsp:txXfrm>
    </dsp:sp>
    <dsp:sp modelId="{A93455B0-A3A2-FE41-8690-25866106F068}">
      <dsp:nvSpPr>
        <dsp:cNvPr id="0" name=""/>
        <dsp:cNvSpPr/>
      </dsp:nvSpPr>
      <dsp:spPr>
        <a:xfrm>
          <a:off x="1767852" y="76275"/>
          <a:ext cx="5538804" cy="5538804"/>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893E5E7-ACFD-D64C-B904-08CC11E99D78}">
      <dsp:nvSpPr>
        <dsp:cNvPr id="0" name=""/>
        <dsp:cNvSpPr/>
      </dsp:nvSpPr>
      <dsp:spPr>
        <a:xfrm>
          <a:off x="1665940" y="251985"/>
          <a:ext cx="5538804" cy="5538804"/>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162FDE5-1D4A-4D79-B883-AA6E1A8B0710}">
      <dsp:nvSpPr>
        <dsp:cNvPr id="0" name=""/>
        <dsp:cNvSpPr/>
      </dsp:nvSpPr>
      <dsp:spPr>
        <a:xfrm>
          <a:off x="1564027" y="76275"/>
          <a:ext cx="5538804" cy="5538804"/>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04A9-8763-1D45-8E21-9CFAA4FEAC2E}">
      <dsp:nvSpPr>
        <dsp:cNvPr id="0" name=""/>
        <dsp:cNvSpPr/>
      </dsp:nvSpPr>
      <dsp:spPr>
        <a:xfrm>
          <a:off x="1249393" y="1479430"/>
          <a:ext cx="4438290" cy="4438290"/>
        </a:xfrm>
        <a:prstGeom prst="ellipse">
          <a:avLst/>
        </a:prstGeom>
        <a:solidFill>
          <a:schemeClr val="accent6">
            <a:shade val="90000"/>
            <a:hueOff val="606229"/>
            <a:satOff val="-54566"/>
            <a:lumOff val="45275"/>
            <a:alpha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5B395-8BF0-4244-AB86-3C84C1D51D8F}">
      <dsp:nvSpPr>
        <dsp:cNvPr id="0" name=""/>
        <dsp:cNvSpPr/>
      </dsp:nvSpPr>
      <dsp:spPr>
        <a:xfrm>
          <a:off x="1883699" y="2113735"/>
          <a:ext cx="3169679" cy="3169679"/>
        </a:xfrm>
        <a:prstGeom prst="ellipse">
          <a:avLst/>
        </a:prstGeom>
        <a:solidFill>
          <a:schemeClr val="accent6">
            <a:shade val="90000"/>
            <a:hueOff val="404153"/>
            <a:satOff val="-36377"/>
            <a:lumOff val="30183"/>
            <a:alphaOff val="-33333"/>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57E3A-D58D-6A44-B0DC-036259A8ED1F}">
      <dsp:nvSpPr>
        <dsp:cNvPr id="0" name=""/>
        <dsp:cNvSpPr/>
      </dsp:nvSpPr>
      <dsp:spPr>
        <a:xfrm>
          <a:off x="2517635" y="2747671"/>
          <a:ext cx="1901807" cy="1901807"/>
        </a:xfrm>
        <a:prstGeom prst="ellipse">
          <a:avLst/>
        </a:prstGeom>
        <a:solidFill>
          <a:schemeClr val="accent6">
            <a:shade val="90000"/>
            <a:hueOff val="202076"/>
            <a:satOff val="-18189"/>
            <a:lumOff val="15092"/>
            <a:alphaOff val="-16667"/>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6EBE9-ABCC-154D-A79F-8C655BB1DBD4}">
      <dsp:nvSpPr>
        <dsp:cNvPr id="0" name=""/>
        <dsp:cNvSpPr/>
      </dsp:nvSpPr>
      <dsp:spPr>
        <a:xfrm>
          <a:off x="3151571" y="3381607"/>
          <a:ext cx="633935" cy="633935"/>
        </a:xfrm>
        <a:prstGeom prst="ellipse">
          <a:avLst/>
        </a:prstGeom>
        <a:solidFill>
          <a:schemeClr val="accent6">
            <a:shade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43D97-8347-AD4E-BDA9-857E12AD3517}">
      <dsp:nvSpPr>
        <dsp:cNvPr id="0" name=""/>
        <dsp:cNvSpPr/>
      </dsp:nvSpPr>
      <dsp:spPr>
        <a:xfrm>
          <a:off x="6427399" y="0"/>
          <a:ext cx="2219145" cy="106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Individual</a:t>
          </a:r>
        </a:p>
      </dsp:txBody>
      <dsp:txXfrm>
        <a:off x="6427399" y="0"/>
        <a:ext cx="2219145" cy="1061491"/>
      </dsp:txXfrm>
    </dsp:sp>
    <dsp:sp modelId="{4055C400-3CE9-B142-B8D3-241704D29FD5}">
      <dsp:nvSpPr>
        <dsp:cNvPr id="0" name=""/>
        <dsp:cNvSpPr/>
      </dsp:nvSpPr>
      <dsp:spPr>
        <a:xfrm>
          <a:off x="5872613" y="530745"/>
          <a:ext cx="55478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704A6-5CCA-EF4A-958E-13672BB83D52}">
      <dsp:nvSpPr>
        <dsp:cNvPr id="0" name=""/>
        <dsp:cNvSpPr/>
      </dsp:nvSpPr>
      <dsp:spPr>
        <a:xfrm rot="5400000">
          <a:off x="3083887" y="880260"/>
          <a:ext cx="3136392" cy="2441059"/>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C8E37-630E-3243-9A90-3122EF920CE1}">
      <dsp:nvSpPr>
        <dsp:cNvPr id="0" name=""/>
        <dsp:cNvSpPr/>
      </dsp:nvSpPr>
      <dsp:spPr>
        <a:xfrm>
          <a:off x="6427399" y="1061491"/>
          <a:ext cx="2219145" cy="106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Interpersonal</a:t>
          </a:r>
        </a:p>
      </dsp:txBody>
      <dsp:txXfrm>
        <a:off x="6427399" y="1061491"/>
        <a:ext cx="2219145" cy="1061491"/>
      </dsp:txXfrm>
    </dsp:sp>
    <dsp:sp modelId="{45315817-AFA8-A64A-A88B-03A9DDDEBC1F}">
      <dsp:nvSpPr>
        <dsp:cNvPr id="0" name=""/>
        <dsp:cNvSpPr/>
      </dsp:nvSpPr>
      <dsp:spPr>
        <a:xfrm>
          <a:off x="5872613" y="1592236"/>
          <a:ext cx="55478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BDB21-EA22-AF40-ACAA-7775279B9F16}">
      <dsp:nvSpPr>
        <dsp:cNvPr id="0" name=""/>
        <dsp:cNvSpPr/>
      </dsp:nvSpPr>
      <dsp:spPr>
        <a:xfrm rot="5400000">
          <a:off x="3626838" y="1924368"/>
          <a:ext cx="2575688" cy="1912163"/>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A97CF-BCC0-D24D-A25A-FE9172A91EF7}">
      <dsp:nvSpPr>
        <dsp:cNvPr id="0" name=""/>
        <dsp:cNvSpPr/>
      </dsp:nvSpPr>
      <dsp:spPr>
        <a:xfrm>
          <a:off x="6427399" y="2122982"/>
          <a:ext cx="2219145" cy="106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Organizational</a:t>
          </a:r>
        </a:p>
      </dsp:txBody>
      <dsp:txXfrm>
        <a:off x="6427399" y="2122982"/>
        <a:ext cx="2219145" cy="1061491"/>
      </dsp:txXfrm>
    </dsp:sp>
    <dsp:sp modelId="{30F2FE6E-5E36-3B43-BDCF-17FDDB727B1C}">
      <dsp:nvSpPr>
        <dsp:cNvPr id="0" name=""/>
        <dsp:cNvSpPr/>
      </dsp:nvSpPr>
      <dsp:spPr>
        <a:xfrm>
          <a:off x="5872613" y="2653728"/>
          <a:ext cx="55478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4BCBB0-148A-9249-8666-C9C6E09C4FD8}">
      <dsp:nvSpPr>
        <dsp:cNvPr id="0" name=""/>
        <dsp:cNvSpPr/>
      </dsp:nvSpPr>
      <dsp:spPr>
        <a:xfrm rot="5400000">
          <a:off x="4152405" y="2897464"/>
          <a:ext cx="1964683" cy="1475731"/>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4E12EB-3F9D-3A4E-BCDE-E68E8525FFE8}">
      <dsp:nvSpPr>
        <dsp:cNvPr id="0" name=""/>
        <dsp:cNvSpPr/>
      </dsp:nvSpPr>
      <dsp:spPr>
        <a:xfrm>
          <a:off x="6427399" y="3184473"/>
          <a:ext cx="2219145" cy="1061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Social</a:t>
          </a:r>
        </a:p>
      </dsp:txBody>
      <dsp:txXfrm>
        <a:off x="6427399" y="3184473"/>
        <a:ext cx="2219145" cy="1061491"/>
      </dsp:txXfrm>
    </dsp:sp>
    <dsp:sp modelId="{6C2A1E9B-0256-F544-821A-7B5855EC0859}">
      <dsp:nvSpPr>
        <dsp:cNvPr id="0" name=""/>
        <dsp:cNvSpPr/>
      </dsp:nvSpPr>
      <dsp:spPr>
        <a:xfrm>
          <a:off x="5872613" y="3715219"/>
          <a:ext cx="55478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B19AC-02A3-CE4D-943E-57324C3028BD}">
      <dsp:nvSpPr>
        <dsp:cNvPr id="0" name=""/>
        <dsp:cNvSpPr/>
      </dsp:nvSpPr>
      <dsp:spPr>
        <a:xfrm rot="5400000">
          <a:off x="4679230" y="3874405"/>
          <a:ext cx="1350423" cy="1031162"/>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04A9-8763-1D45-8E21-9CFAA4FEAC2E}">
      <dsp:nvSpPr>
        <dsp:cNvPr id="0" name=""/>
        <dsp:cNvSpPr/>
      </dsp:nvSpPr>
      <dsp:spPr>
        <a:xfrm>
          <a:off x="0" y="1463902"/>
          <a:ext cx="1780492" cy="1780492"/>
        </a:xfrm>
        <a:prstGeom prst="ellipse">
          <a:avLst/>
        </a:prstGeom>
        <a:solidFill>
          <a:schemeClr val="accent6">
            <a:shade val="90000"/>
            <a:hueOff val="606229"/>
            <a:satOff val="-54566"/>
            <a:lumOff val="45275"/>
            <a:alphaOff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5B395-8BF0-4244-AB86-3C84C1D51D8F}">
      <dsp:nvSpPr>
        <dsp:cNvPr id="0" name=""/>
        <dsp:cNvSpPr/>
      </dsp:nvSpPr>
      <dsp:spPr>
        <a:xfrm>
          <a:off x="254462" y="1718364"/>
          <a:ext cx="1271568" cy="1271568"/>
        </a:xfrm>
        <a:prstGeom prst="ellipse">
          <a:avLst/>
        </a:prstGeom>
        <a:solidFill>
          <a:schemeClr val="accent6">
            <a:shade val="90000"/>
            <a:hueOff val="404153"/>
            <a:satOff val="-36377"/>
            <a:lumOff val="30183"/>
            <a:alphaOff val="-33333"/>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57E3A-D58D-6A44-B0DC-036259A8ED1F}">
      <dsp:nvSpPr>
        <dsp:cNvPr id="0" name=""/>
        <dsp:cNvSpPr/>
      </dsp:nvSpPr>
      <dsp:spPr>
        <a:xfrm>
          <a:off x="508775" y="1972678"/>
          <a:ext cx="762940" cy="762940"/>
        </a:xfrm>
        <a:prstGeom prst="ellipse">
          <a:avLst/>
        </a:prstGeom>
        <a:solidFill>
          <a:schemeClr val="accent6">
            <a:shade val="90000"/>
            <a:hueOff val="202076"/>
            <a:satOff val="-18189"/>
            <a:lumOff val="15092"/>
            <a:alphaOff val="-16667"/>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6EBE9-ABCC-154D-A79F-8C655BB1DBD4}">
      <dsp:nvSpPr>
        <dsp:cNvPr id="0" name=""/>
        <dsp:cNvSpPr/>
      </dsp:nvSpPr>
      <dsp:spPr>
        <a:xfrm>
          <a:off x="763089" y="2226991"/>
          <a:ext cx="254313" cy="254313"/>
        </a:xfrm>
        <a:prstGeom prst="ellipse">
          <a:avLst/>
        </a:prstGeom>
        <a:solidFill>
          <a:schemeClr val="accent6">
            <a:shade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43D97-8347-AD4E-BDA9-857E12AD3517}">
      <dsp:nvSpPr>
        <dsp:cNvPr id="0" name=""/>
        <dsp:cNvSpPr/>
      </dsp:nvSpPr>
      <dsp:spPr>
        <a:xfrm>
          <a:off x="2077240" y="870405"/>
          <a:ext cx="890246" cy="42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marL="0" lvl="0" indent="0" algn="l" defTabSz="355600">
            <a:lnSpc>
              <a:spcPct val="90000"/>
            </a:lnSpc>
            <a:spcBef>
              <a:spcPct val="0"/>
            </a:spcBef>
            <a:spcAft>
              <a:spcPct val="35000"/>
            </a:spcAft>
            <a:buNone/>
          </a:pPr>
          <a:r>
            <a:rPr lang="en-US" sz="800" kern="1200" dirty="0"/>
            <a:t>Individual</a:t>
          </a:r>
        </a:p>
      </dsp:txBody>
      <dsp:txXfrm>
        <a:off x="2077240" y="870405"/>
        <a:ext cx="890246" cy="425834"/>
      </dsp:txXfrm>
    </dsp:sp>
    <dsp:sp modelId="{4055C400-3CE9-B142-B8D3-241704D29FD5}">
      <dsp:nvSpPr>
        <dsp:cNvPr id="0" name=""/>
        <dsp:cNvSpPr/>
      </dsp:nvSpPr>
      <dsp:spPr>
        <a:xfrm>
          <a:off x="1854679" y="1083322"/>
          <a:ext cx="22256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704A6-5CCA-EF4A-958E-13672BB83D52}">
      <dsp:nvSpPr>
        <dsp:cNvPr id="0" name=""/>
        <dsp:cNvSpPr/>
      </dsp:nvSpPr>
      <dsp:spPr>
        <a:xfrm rot="5400000">
          <a:off x="735936" y="1223536"/>
          <a:ext cx="1258214" cy="97927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C8E37-630E-3243-9A90-3122EF920CE1}">
      <dsp:nvSpPr>
        <dsp:cNvPr id="0" name=""/>
        <dsp:cNvSpPr/>
      </dsp:nvSpPr>
      <dsp:spPr>
        <a:xfrm>
          <a:off x="2077240" y="1296239"/>
          <a:ext cx="890246" cy="42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marL="0" lvl="0" indent="0" algn="l" defTabSz="355600">
            <a:lnSpc>
              <a:spcPct val="90000"/>
            </a:lnSpc>
            <a:spcBef>
              <a:spcPct val="0"/>
            </a:spcBef>
            <a:spcAft>
              <a:spcPct val="35000"/>
            </a:spcAft>
            <a:buNone/>
          </a:pPr>
          <a:r>
            <a:rPr lang="en-US" sz="800" kern="1200" dirty="0"/>
            <a:t>Interpersonal</a:t>
          </a:r>
        </a:p>
      </dsp:txBody>
      <dsp:txXfrm>
        <a:off x="2077240" y="1296239"/>
        <a:ext cx="890246" cy="425834"/>
      </dsp:txXfrm>
    </dsp:sp>
    <dsp:sp modelId="{45315817-AFA8-A64A-A88B-03A9DDDEBC1F}">
      <dsp:nvSpPr>
        <dsp:cNvPr id="0" name=""/>
        <dsp:cNvSpPr/>
      </dsp:nvSpPr>
      <dsp:spPr>
        <a:xfrm>
          <a:off x="1854679" y="1509156"/>
          <a:ext cx="22256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BDB21-EA22-AF40-ACAA-7775279B9F16}">
      <dsp:nvSpPr>
        <dsp:cNvPr id="0" name=""/>
        <dsp:cNvSpPr/>
      </dsp:nvSpPr>
      <dsp:spPr>
        <a:xfrm rot="5400000">
          <a:off x="953750" y="1642396"/>
          <a:ext cx="1033278" cy="767095"/>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A97CF-BCC0-D24D-A25A-FE9172A91EF7}">
      <dsp:nvSpPr>
        <dsp:cNvPr id="0" name=""/>
        <dsp:cNvSpPr/>
      </dsp:nvSpPr>
      <dsp:spPr>
        <a:xfrm>
          <a:off x="2077240" y="1722073"/>
          <a:ext cx="890246" cy="42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marL="0" lvl="0" indent="0" algn="l" defTabSz="355600">
            <a:lnSpc>
              <a:spcPct val="90000"/>
            </a:lnSpc>
            <a:spcBef>
              <a:spcPct val="0"/>
            </a:spcBef>
            <a:spcAft>
              <a:spcPct val="35000"/>
            </a:spcAft>
            <a:buNone/>
          </a:pPr>
          <a:r>
            <a:rPr lang="en-US" sz="800" kern="1200" dirty="0"/>
            <a:t>Organizational</a:t>
          </a:r>
        </a:p>
      </dsp:txBody>
      <dsp:txXfrm>
        <a:off x="2077240" y="1722073"/>
        <a:ext cx="890246" cy="425834"/>
      </dsp:txXfrm>
    </dsp:sp>
    <dsp:sp modelId="{30F2FE6E-5E36-3B43-BDCF-17FDDB727B1C}">
      <dsp:nvSpPr>
        <dsp:cNvPr id="0" name=""/>
        <dsp:cNvSpPr/>
      </dsp:nvSpPr>
      <dsp:spPr>
        <a:xfrm>
          <a:off x="1854679" y="1934991"/>
          <a:ext cx="22256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4BCBB0-148A-9249-8666-C9C6E09C4FD8}">
      <dsp:nvSpPr>
        <dsp:cNvPr id="0" name=""/>
        <dsp:cNvSpPr/>
      </dsp:nvSpPr>
      <dsp:spPr>
        <a:xfrm rot="5400000">
          <a:off x="1164590" y="2032769"/>
          <a:ext cx="788164" cy="592013"/>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4E12EB-3F9D-3A4E-BCDE-E68E8525FFE8}">
      <dsp:nvSpPr>
        <dsp:cNvPr id="0" name=""/>
        <dsp:cNvSpPr/>
      </dsp:nvSpPr>
      <dsp:spPr>
        <a:xfrm>
          <a:off x="2077240" y="2147908"/>
          <a:ext cx="890246" cy="42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marL="0" lvl="0" indent="0" algn="l" defTabSz="355600">
            <a:lnSpc>
              <a:spcPct val="90000"/>
            </a:lnSpc>
            <a:spcBef>
              <a:spcPct val="0"/>
            </a:spcBef>
            <a:spcAft>
              <a:spcPct val="35000"/>
            </a:spcAft>
            <a:buNone/>
          </a:pPr>
          <a:r>
            <a:rPr lang="en-US" sz="800" kern="1200" dirty="0"/>
            <a:t>Social</a:t>
          </a:r>
        </a:p>
      </dsp:txBody>
      <dsp:txXfrm>
        <a:off x="2077240" y="2147908"/>
        <a:ext cx="890246" cy="425834"/>
      </dsp:txXfrm>
    </dsp:sp>
    <dsp:sp modelId="{6C2A1E9B-0256-F544-821A-7B5855EC0859}">
      <dsp:nvSpPr>
        <dsp:cNvPr id="0" name=""/>
        <dsp:cNvSpPr/>
      </dsp:nvSpPr>
      <dsp:spPr>
        <a:xfrm>
          <a:off x="1854679" y="2360825"/>
          <a:ext cx="22256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5B19AC-02A3-CE4D-943E-57324C3028BD}">
      <dsp:nvSpPr>
        <dsp:cNvPr id="0" name=""/>
        <dsp:cNvSpPr/>
      </dsp:nvSpPr>
      <dsp:spPr>
        <a:xfrm rot="5400000">
          <a:off x="1375934" y="2424685"/>
          <a:ext cx="541744" cy="413667"/>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EAB90-2C9B-3244-BEB4-57F98DB24494}">
      <dsp:nvSpPr>
        <dsp:cNvPr id="0" name=""/>
        <dsp:cNvSpPr/>
      </dsp:nvSpPr>
      <dsp:spPr>
        <a:xfrm rot="16200000">
          <a:off x="617867" y="-617867"/>
          <a:ext cx="1524719" cy="2760453"/>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Ease of Use</a:t>
          </a:r>
        </a:p>
      </dsp:txBody>
      <dsp:txXfrm rot="5400000">
        <a:off x="0" y="0"/>
        <a:ext cx="2760453" cy="1143539"/>
      </dsp:txXfrm>
    </dsp:sp>
    <dsp:sp modelId="{32E67B0A-A247-6E41-8C34-CD2721063C1E}">
      <dsp:nvSpPr>
        <dsp:cNvPr id="0" name=""/>
        <dsp:cNvSpPr/>
      </dsp:nvSpPr>
      <dsp:spPr>
        <a:xfrm>
          <a:off x="2760453" y="0"/>
          <a:ext cx="2760453" cy="1524719"/>
        </a:xfrm>
        <a:prstGeom prst="round1Rect">
          <a:avLst/>
        </a:prstGeom>
        <a:solidFill>
          <a:schemeClr val="accent5">
            <a:hueOff val="-392970"/>
            <a:satOff val="3270"/>
            <a:lumOff val="-86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Adaptability</a:t>
          </a:r>
        </a:p>
      </dsp:txBody>
      <dsp:txXfrm>
        <a:off x="2760453" y="0"/>
        <a:ext cx="2760453" cy="1143539"/>
      </dsp:txXfrm>
    </dsp:sp>
    <dsp:sp modelId="{EA393CA1-DEE7-E64D-9B74-D313F21F5CFC}">
      <dsp:nvSpPr>
        <dsp:cNvPr id="0" name=""/>
        <dsp:cNvSpPr/>
      </dsp:nvSpPr>
      <dsp:spPr>
        <a:xfrm rot="10800000">
          <a:off x="0" y="1524719"/>
          <a:ext cx="2760453" cy="1524719"/>
        </a:xfrm>
        <a:prstGeom prst="round1Rect">
          <a:avLst/>
        </a:prstGeom>
        <a:solidFill>
          <a:schemeClr val="accent5">
            <a:hueOff val="-785941"/>
            <a:satOff val="6540"/>
            <a:lumOff val="-17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Perceived Need</a:t>
          </a:r>
        </a:p>
      </dsp:txBody>
      <dsp:txXfrm rot="10800000">
        <a:off x="0" y="1905898"/>
        <a:ext cx="2760453" cy="1143539"/>
      </dsp:txXfrm>
    </dsp:sp>
    <dsp:sp modelId="{B99FA0A8-4276-6C4A-A50C-D8B9AE12140B}">
      <dsp:nvSpPr>
        <dsp:cNvPr id="0" name=""/>
        <dsp:cNvSpPr/>
      </dsp:nvSpPr>
      <dsp:spPr>
        <a:xfrm rot="5400000">
          <a:off x="3378320" y="906851"/>
          <a:ext cx="1524719" cy="2760453"/>
        </a:xfrm>
        <a:prstGeom prst="round1Rect">
          <a:avLst/>
        </a:prstGeom>
        <a:solidFill>
          <a:schemeClr val="accent5">
            <a:hueOff val="-1178911"/>
            <a:satOff val="9810"/>
            <a:lumOff val="-2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Appropriateness</a:t>
          </a:r>
        </a:p>
      </dsp:txBody>
      <dsp:txXfrm rot="-5400000">
        <a:off x="2760453" y="1905898"/>
        <a:ext cx="2760453" cy="1143539"/>
      </dsp:txXfrm>
    </dsp:sp>
    <dsp:sp modelId="{1D47C261-9D4B-D246-ADB3-000FAE091191}">
      <dsp:nvSpPr>
        <dsp:cNvPr id="0" name=""/>
        <dsp:cNvSpPr/>
      </dsp:nvSpPr>
      <dsp:spPr>
        <a:xfrm>
          <a:off x="1644664" y="1143539"/>
          <a:ext cx="2231578" cy="762359"/>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Intervention Characteristics</a:t>
          </a:r>
        </a:p>
      </dsp:txBody>
      <dsp:txXfrm>
        <a:off x="1681879" y="1180754"/>
        <a:ext cx="2157148" cy="687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6660C-0C82-4DA5-89C4-B13105E989C0}">
      <dsp:nvSpPr>
        <dsp:cNvPr id="0" name=""/>
        <dsp:cNvSpPr/>
      </dsp:nvSpPr>
      <dsp:spPr>
        <a:xfrm>
          <a:off x="2036635" y="0"/>
          <a:ext cx="2331368" cy="2331723"/>
        </a:xfrm>
        <a:prstGeom prst="circularArrow">
          <a:avLst>
            <a:gd name="adj1" fmla="val 10980"/>
            <a:gd name="adj2" fmla="val 1142322"/>
            <a:gd name="adj3" fmla="val 4500000"/>
            <a:gd name="adj4" fmla="val 10800000"/>
            <a:gd name="adj5" fmla="val 125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059B3-23D0-4752-A954-3C7339E42A9D}">
      <dsp:nvSpPr>
        <dsp:cNvPr id="0" name=""/>
        <dsp:cNvSpPr/>
      </dsp:nvSpPr>
      <dsp:spPr>
        <a:xfrm>
          <a:off x="2551944" y="841822"/>
          <a:ext cx="1295496" cy="64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rPr>
            <a:t>Organizational factors</a:t>
          </a:r>
        </a:p>
      </dsp:txBody>
      <dsp:txXfrm>
        <a:off x="2551944" y="841822"/>
        <a:ext cx="1295496" cy="647593"/>
      </dsp:txXfrm>
    </dsp:sp>
    <dsp:sp modelId="{2061D73B-0045-47CB-B1FB-FD741539A352}">
      <dsp:nvSpPr>
        <dsp:cNvPr id="0" name=""/>
        <dsp:cNvSpPr/>
      </dsp:nvSpPr>
      <dsp:spPr>
        <a:xfrm>
          <a:off x="1389105" y="1339748"/>
          <a:ext cx="2331368" cy="2331723"/>
        </a:xfrm>
        <a:prstGeom prst="leftCircularArrow">
          <a:avLst>
            <a:gd name="adj1" fmla="val 10980"/>
            <a:gd name="adj2" fmla="val 1142322"/>
            <a:gd name="adj3" fmla="val 6300000"/>
            <a:gd name="adj4" fmla="val 18900000"/>
            <a:gd name="adj5" fmla="val 12500"/>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666A0-F385-40FF-ADEF-C348903CB190}">
      <dsp:nvSpPr>
        <dsp:cNvPr id="0" name=""/>
        <dsp:cNvSpPr/>
      </dsp:nvSpPr>
      <dsp:spPr>
        <a:xfrm>
          <a:off x="1907041" y="2189320"/>
          <a:ext cx="1295496" cy="64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0000"/>
              </a:solidFill>
            </a:rPr>
            <a:t>Intervention factors</a:t>
          </a:r>
        </a:p>
      </dsp:txBody>
      <dsp:txXfrm>
        <a:off x="1907041" y="2189320"/>
        <a:ext cx="1295496" cy="647593"/>
      </dsp:txXfrm>
    </dsp:sp>
    <dsp:sp modelId="{5B12847D-8519-4808-A486-E6E2C5F9D66D}">
      <dsp:nvSpPr>
        <dsp:cNvPr id="0" name=""/>
        <dsp:cNvSpPr/>
      </dsp:nvSpPr>
      <dsp:spPr>
        <a:xfrm>
          <a:off x="2202567" y="2839820"/>
          <a:ext cx="2003006" cy="2003809"/>
        </a:xfrm>
        <a:prstGeom prst="blockArc">
          <a:avLst>
            <a:gd name="adj1" fmla="val 13500000"/>
            <a:gd name="adj2" fmla="val 10800000"/>
            <a:gd name="adj3" fmla="val 1274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1BEFD-FF3D-49F8-914B-624059E4A913}">
      <dsp:nvSpPr>
        <dsp:cNvPr id="0" name=""/>
        <dsp:cNvSpPr/>
      </dsp:nvSpPr>
      <dsp:spPr>
        <a:xfrm>
          <a:off x="2555009" y="3538756"/>
          <a:ext cx="1295496" cy="647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Individual factors</a:t>
          </a:r>
        </a:p>
      </dsp:txBody>
      <dsp:txXfrm>
        <a:off x="2555009" y="3538756"/>
        <a:ext cx="1295496" cy="647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44D96-81D3-49C5-A52E-575589837D21}">
      <dsp:nvSpPr>
        <dsp:cNvPr id="0" name=""/>
        <dsp:cNvSpPr/>
      </dsp:nvSpPr>
      <dsp:spPr>
        <a:xfrm>
          <a:off x="198" y="1002172"/>
          <a:ext cx="3427720" cy="17138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Implementation</a:t>
          </a:r>
        </a:p>
      </dsp:txBody>
      <dsp:txXfrm>
        <a:off x="50395" y="1052369"/>
        <a:ext cx="3327326" cy="1613466"/>
      </dsp:txXfrm>
    </dsp:sp>
    <dsp:sp modelId="{CFC107BE-1500-4995-8495-2273EE8E90C3}">
      <dsp:nvSpPr>
        <dsp:cNvPr id="0" name=""/>
        <dsp:cNvSpPr/>
      </dsp:nvSpPr>
      <dsp:spPr>
        <a:xfrm rot="19457599">
          <a:off x="3269212" y="1324883"/>
          <a:ext cx="1688500" cy="82968"/>
        </a:xfrm>
        <a:custGeom>
          <a:avLst/>
          <a:gdLst/>
          <a:ahLst/>
          <a:cxnLst/>
          <a:rect l="0" t="0" r="0" b="0"/>
          <a:pathLst>
            <a:path>
              <a:moveTo>
                <a:pt x="0" y="41484"/>
              </a:moveTo>
              <a:lnTo>
                <a:pt x="1688500" y="41484"/>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071250" y="1324155"/>
        <a:ext cx="84425" cy="84425"/>
      </dsp:txXfrm>
    </dsp:sp>
    <dsp:sp modelId="{4652CB24-920C-4571-939C-D0B6EB9CCFE3}">
      <dsp:nvSpPr>
        <dsp:cNvPr id="0" name=""/>
        <dsp:cNvSpPr/>
      </dsp:nvSpPr>
      <dsp:spPr>
        <a:xfrm>
          <a:off x="4799007" y="16702"/>
          <a:ext cx="3427720" cy="17138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Behavioral</a:t>
          </a:r>
        </a:p>
      </dsp:txBody>
      <dsp:txXfrm>
        <a:off x="4849204" y="66899"/>
        <a:ext cx="3327326" cy="1613466"/>
      </dsp:txXfrm>
    </dsp:sp>
    <dsp:sp modelId="{6DDF24C9-0AA4-4568-83CC-2B3B940E819E}">
      <dsp:nvSpPr>
        <dsp:cNvPr id="0" name=""/>
        <dsp:cNvSpPr/>
      </dsp:nvSpPr>
      <dsp:spPr>
        <a:xfrm rot="2142401">
          <a:off x="3269212" y="2310352"/>
          <a:ext cx="1688500" cy="82968"/>
        </a:xfrm>
        <a:custGeom>
          <a:avLst/>
          <a:gdLst/>
          <a:ahLst/>
          <a:cxnLst/>
          <a:rect l="0" t="0" r="0" b="0"/>
          <a:pathLst>
            <a:path>
              <a:moveTo>
                <a:pt x="0" y="41484"/>
              </a:moveTo>
              <a:lnTo>
                <a:pt x="1688500" y="41484"/>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071250" y="2309624"/>
        <a:ext cx="84425" cy="84425"/>
      </dsp:txXfrm>
    </dsp:sp>
    <dsp:sp modelId="{540F26FA-3344-40CB-805C-60561A7BC0D3}">
      <dsp:nvSpPr>
        <dsp:cNvPr id="0" name=""/>
        <dsp:cNvSpPr/>
      </dsp:nvSpPr>
      <dsp:spPr>
        <a:xfrm>
          <a:off x="4799007" y="1987642"/>
          <a:ext cx="3427720" cy="17138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Implementation</a:t>
          </a:r>
        </a:p>
        <a:p>
          <a:pPr marL="0" lvl="0" indent="0" algn="ctr" defTabSz="1466850">
            <a:lnSpc>
              <a:spcPct val="90000"/>
            </a:lnSpc>
            <a:spcBef>
              <a:spcPct val="0"/>
            </a:spcBef>
            <a:spcAft>
              <a:spcPct val="35000"/>
            </a:spcAft>
            <a:buNone/>
          </a:pPr>
          <a:r>
            <a:rPr lang="en-US" sz="3300" kern="1200" dirty="0"/>
            <a:t>Context</a:t>
          </a:r>
        </a:p>
      </dsp:txBody>
      <dsp:txXfrm>
        <a:off x="4849204" y="2037839"/>
        <a:ext cx="3327326" cy="1613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44D96-81D3-49C5-A52E-575589837D21}">
      <dsp:nvSpPr>
        <dsp:cNvPr id="0" name=""/>
        <dsp:cNvSpPr/>
      </dsp:nvSpPr>
      <dsp:spPr>
        <a:xfrm>
          <a:off x="531" y="1795490"/>
          <a:ext cx="2539556" cy="12697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Mixed Methods</a:t>
          </a:r>
        </a:p>
      </dsp:txBody>
      <dsp:txXfrm>
        <a:off x="37722" y="1832681"/>
        <a:ext cx="2465174" cy="1195396"/>
      </dsp:txXfrm>
    </dsp:sp>
    <dsp:sp modelId="{CFC107BE-1500-4995-8495-2273EE8E90C3}">
      <dsp:nvSpPr>
        <dsp:cNvPr id="0" name=""/>
        <dsp:cNvSpPr/>
      </dsp:nvSpPr>
      <dsp:spPr>
        <a:xfrm rot="18289469">
          <a:off x="2158588" y="1676746"/>
          <a:ext cx="1778823" cy="47021"/>
        </a:xfrm>
        <a:custGeom>
          <a:avLst/>
          <a:gdLst/>
          <a:ahLst/>
          <a:cxnLst/>
          <a:rect l="0" t="0" r="0" b="0"/>
          <a:pathLst>
            <a:path>
              <a:moveTo>
                <a:pt x="0" y="23510"/>
              </a:moveTo>
              <a:lnTo>
                <a:pt x="1778823" y="2351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003529" y="1655786"/>
        <a:ext cx="88941" cy="88941"/>
      </dsp:txXfrm>
    </dsp:sp>
    <dsp:sp modelId="{4652CB24-920C-4571-939C-D0B6EB9CCFE3}">
      <dsp:nvSpPr>
        <dsp:cNvPr id="0" name=""/>
        <dsp:cNvSpPr/>
      </dsp:nvSpPr>
      <dsp:spPr>
        <a:xfrm>
          <a:off x="3555911" y="335245"/>
          <a:ext cx="2539556" cy="12697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Church leadership interviews</a:t>
          </a:r>
        </a:p>
      </dsp:txBody>
      <dsp:txXfrm>
        <a:off x="3593102" y="372436"/>
        <a:ext cx="2465174" cy="1195396"/>
      </dsp:txXfrm>
    </dsp:sp>
    <dsp:sp modelId="{6DDF24C9-0AA4-4568-83CC-2B3B940E819E}">
      <dsp:nvSpPr>
        <dsp:cNvPr id="0" name=""/>
        <dsp:cNvSpPr/>
      </dsp:nvSpPr>
      <dsp:spPr>
        <a:xfrm>
          <a:off x="2540088" y="2406868"/>
          <a:ext cx="1015822" cy="47021"/>
        </a:xfrm>
        <a:custGeom>
          <a:avLst/>
          <a:gdLst/>
          <a:ahLst/>
          <a:cxnLst/>
          <a:rect l="0" t="0" r="0" b="0"/>
          <a:pathLst>
            <a:path>
              <a:moveTo>
                <a:pt x="0" y="23510"/>
              </a:moveTo>
              <a:lnTo>
                <a:pt x="1015822" y="2351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22604" y="2404983"/>
        <a:ext cx="50791" cy="50791"/>
      </dsp:txXfrm>
    </dsp:sp>
    <dsp:sp modelId="{540F26FA-3344-40CB-805C-60561A7BC0D3}">
      <dsp:nvSpPr>
        <dsp:cNvPr id="0" name=""/>
        <dsp:cNvSpPr/>
      </dsp:nvSpPr>
      <dsp:spPr>
        <a:xfrm>
          <a:off x="3555911" y="1795490"/>
          <a:ext cx="2539556" cy="12697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Participant focus groups</a:t>
          </a:r>
        </a:p>
      </dsp:txBody>
      <dsp:txXfrm>
        <a:off x="3593102" y="1832681"/>
        <a:ext cx="2465174" cy="1195396"/>
      </dsp:txXfrm>
    </dsp:sp>
    <dsp:sp modelId="{697D72C6-4429-4DE0-81F0-DDB161CB5594}">
      <dsp:nvSpPr>
        <dsp:cNvPr id="0" name=""/>
        <dsp:cNvSpPr/>
      </dsp:nvSpPr>
      <dsp:spPr>
        <a:xfrm rot="3310531">
          <a:off x="2158588" y="3136991"/>
          <a:ext cx="1778823" cy="47021"/>
        </a:xfrm>
        <a:custGeom>
          <a:avLst/>
          <a:gdLst/>
          <a:ahLst/>
          <a:cxnLst/>
          <a:rect l="0" t="0" r="0" b="0"/>
          <a:pathLst>
            <a:path>
              <a:moveTo>
                <a:pt x="0" y="23510"/>
              </a:moveTo>
              <a:lnTo>
                <a:pt x="1778823" y="2351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003529" y="3116031"/>
        <a:ext cx="88941" cy="88941"/>
      </dsp:txXfrm>
    </dsp:sp>
    <dsp:sp modelId="{CB757B61-62C5-4E9A-B87F-153AF96B8D83}">
      <dsp:nvSpPr>
        <dsp:cNvPr id="0" name=""/>
        <dsp:cNvSpPr/>
      </dsp:nvSpPr>
      <dsp:spPr>
        <a:xfrm>
          <a:off x="3555911" y="3255735"/>
          <a:ext cx="2539556" cy="126977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Surveys</a:t>
          </a:r>
        </a:p>
      </dsp:txBody>
      <dsp:txXfrm>
        <a:off x="3593102" y="3292926"/>
        <a:ext cx="2465174" cy="1195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B1403-BF34-4483-A18F-6692B3901112}">
      <dsp:nvSpPr>
        <dsp:cNvPr id="0" name=""/>
        <dsp:cNvSpPr/>
      </dsp:nvSpPr>
      <dsp:spPr>
        <a:xfrm>
          <a:off x="0" y="465"/>
          <a:ext cx="4717669" cy="640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95A2F-4740-4DA7-9C69-82F5E3CCA72F}">
      <dsp:nvSpPr>
        <dsp:cNvPr id="0" name=""/>
        <dsp:cNvSpPr/>
      </dsp:nvSpPr>
      <dsp:spPr>
        <a:xfrm>
          <a:off x="193842" y="144645"/>
          <a:ext cx="352440" cy="352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AC2D98-CBC4-478C-B1F1-630A7467817F}">
      <dsp:nvSpPr>
        <dsp:cNvPr id="0" name=""/>
        <dsp:cNvSpPr/>
      </dsp:nvSpPr>
      <dsp:spPr>
        <a:xfrm>
          <a:off x="740125" y="465"/>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dirty="0"/>
            <a:t>Ethnographic assessment</a:t>
          </a:r>
        </a:p>
      </dsp:txBody>
      <dsp:txXfrm>
        <a:off x="740125" y="465"/>
        <a:ext cx="3977543" cy="640801"/>
      </dsp:txXfrm>
    </dsp:sp>
    <dsp:sp modelId="{7B5FF4C1-9E8B-4B30-ADDC-802A55EFE44F}">
      <dsp:nvSpPr>
        <dsp:cNvPr id="0" name=""/>
        <dsp:cNvSpPr/>
      </dsp:nvSpPr>
      <dsp:spPr>
        <a:xfrm>
          <a:off x="0" y="801467"/>
          <a:ext cx="4717669" cy="6408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07162-6B24-432E-89CA-52421A80879E}">
      <dsp:nvSpPr>
        <dsp:cNvPr id="0" name=""/>
        <dsp:cNvSpPr/>
      </dsp:nvSpPr>
      <dsp:spPr>
        <a:xfrm>
          <a:off x="193842" y="945647"/>
          <a:ext cx="352440" cy="352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FB7AF2-45CE-4DD1-B534-FC6B660874E4}">
      <dsp:nvSpPr>
        <dsp:cNvPr id="0" name=""/>
        <dsp:cNvSpPr/>
      </dsp:nvSpPr>
      <dsp:spPr>
        <a:xfrm>
          <a:off x="740125" y="801467"/>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a:t>POL buy-in</a:t>
          </a:r>
          <a:endParaRPr lang="en-US" sz="1600" kern="1200" dirty="0"/>
        </a:p>
      </dsp:txBody>
      <dsp:txXfrm>
        <a:off x="740125" y="801467"/>
        <a:ext cx="3977543" cy="640801"/>
      </dsp:txXfrm>
    </dsp:sp>
    <dsp:sp modelId="{C4A1E034-C6C9-4790-93EC-464C8E98CF10}">
      <dsp:nvSpPr>
        <dsp:cNvPr id="0" name=""/>
        <dsp:cNvSpPr/>
      </dsp:nvSpPr>
      <dsp:spPr>
        <a:xfrm>
          <a:off x="0" y="1602469"/>
          <a:ext cx="4717669" cy="64080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34F6C-03FF-485B-82D8-03CEDE409796}">
      <dsp:nvSpPr>
        <dsp:cNvPr id="0" name=""/>
        <dsp:cNvSpPr/>
      </dsp:nvSpPr>
      <dsp:spPr>
        <a:xfrm>
          <a:off x="193842" y="1746649"/>
          <a:ext cx="352440" cy="352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545F85-AE72-4B32-92EF-2ACCFCE0FACB}">
      <dsp:nvSpPr>
        <dsp:cNvPr id="0" name=""/>
        <dsp:cNvSpPr/>
      </dsp:nvSpPr>
      <dsp:spPr>
        <a:xfrm>
          <a:off x="740125" y="1602469"/>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dirty="0"/>
            <a:t>Identify intervention</a:t>
          </a:r>
        </a:p>
      </dsp:txBody>
      <dsp:txXfrm>
        <a:off x="740125" y="1602469"/>
        <a:ext cx="3977543" cy="640801"/>
      </dsp:txXfrm>
    </dsp:sp>
    <dsp:sp modelId="{AB71AB18-46AE-478A-98A4-A9BE7179B239}">
      <dsp:nvSpPr>
        <dsp:cNvPr id="0" name=""/>
        <dsp:cNvSpPr/>
      </dsp:nvSpPr>
      <dsp:spPr>
        <a:xfrm>
          <a:off x="0" y="2403471"/>
          <a:ext cx="4717669" cy="64080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6221A-FE5A-4038-A1CF-A7E3F18C90D6}">
      <dsp:nvSpPr>
        <dsp:cNvPr id="0" name=""/>
        <dsp:cNvSpPr/>
      </dsp:nvSpPr>
      <dsp:spPr>
        <a:xfrm>
          <a:off x="193842" y="2547652"/>
          <a:ext cx="352440" cy="352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635FCF-FC57-4B98-A6CA-E60A4F4225AB}">
      <dsp:nvSpPr>
        <dsp:cNvPr id="0" name=""/>
        <dsp:cNvSpPr/>
      </dsp:nvSpPr>
      <dsp:spPr>
        <a:xfrm>
          <a:off x="740125" y="2403471"/>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dirty="0"/>
            <a:t>Adaptation</a:t>
          </a:r>
        </a:p>
      </dsp:txBody>
      <dsp:txXfrm>
        <a:off x="740125" y="2403471"/>
        <a:ext cx="3977543" cy="640801"/>
      </dsp:txXfrm>
    </dsp:sp>
    <dsp:sp modelId="{7B0336CB-D770-4B32-A3B8-7305359EA252}">
      <dsp:nvSpPr>
        <dsp:cNvPr id="0" name=""/>
        <dsp:cNvSpPr/>
      </dsp:nvSpPr>
      <dsp:spPr>
        <a:xfrm>
          <a:off x="0" y="3204473"/>
          <a:ext cx="4717669" cy="64080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74172-5A8B-481D-9645-71466DBDF946}">
      <dsp:nvSpPr>
        <dsp:cNvPr id="0" name=""/>
        <dsp:cNvSpPr/>
      </dsp:nvSpPr>
      <dsp:spPr>
        <a:xfrm>
          <a:off x="193842" y="3348654"/>
          <a:ext cx="352440" cy="3524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2859B6-1842-4454-8274-3A51B6C8FCEA}">
      <dsp:nvSpPr>
        <dsp:cNvPr id="0" name=""/>
        <dsp:cNvSpPr/>
      </dsp:nvSpPr>
      <dsp:spPr>
        <a:xfrm>
          <a:off x="740125" y="3204473"/>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dirty="0"/>
            <a:t>Sustainability planning</a:t>
          </a:r>
        </a:p>
      </dsp:txBody>
      <dsp:txXfrm>
        <a:off x="740125" y="3204473"/>
        <a:ext cx="3977543" cy="640801"/>
      </dsp:txXfrm>
    </dsp:sp>
    <dsp:sp modelId="{2F74DB45-1D61-4679-B3FA-DA0CEAF8E659}">
      <dsp:nvSpPr>
        <dsp:cNvPr id="0" name=""/>
        <dsp:cNvSpPr/>
      </dsp:nvSpPr>
      <dsp:spPr>
        <a:xfrm>
          <a:off x="0" y="4005475"/>
          <a:ext cx="4717669" cy="6408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E14F9E-C497-4CBF-8AE0-5D5BC60BC8A2}">
      <dsp:nvSpPr>
        <dsp:cNvPr id="0" name=""/>
        <dsp:cNvSpPr/>
      </dsp:nvSpPr>
      <dsp:spPr>
        <a:xfrm>
          <a:off x="193842" y="4149656"/>
          <a:ext cx="352440" cy="3524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FDFDDF-0178-4550-A227-FA679A964818}">
      <dsp:nvSpPr>
        <dsp:cNvPr id="0" name=""/>
        <dsp:cNvSpPr/>
      </dsp:nvSpPr>
      <dsp:spPr>
        <a:xfrm>
          <a:off x="740125" y="4005475"/>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dirty="0"/>
            <a:t>Pretesting</a:t>
          </a:r>
        </a:p>
      </dsp:txBody>
      <dsp:txXfrm>
        <a:off x="740125" y="4005475"/>
        <a:ext cx="3977543" cy="640801"/>
      </dsp:txXfrm>
    </dsp:sp>
    <dsp:sp modelId="{E850249B-75DF-4B86-B7EA-05A97CD49C10}">
      <dsp:nvSpPr>
        <dsp:cNvPr id="0" name=""/>
        <dsp:cNvSpPr/>
      </dsp:nvSpPr>
      <dsp:spPr>
        <a:xfrm>
          <a:off x="0" y="4806477"/>
          <a:ext cx="4717669" cy="6408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FC309-F9DD-460C-BD81-6CB6A13511A9}">
      <dsp:nvSpPr>
        <dsp:cNvPr id="0" name=""/>
        <dsp:cNvSpPr/>
      </dsp:nvSpPr>
      <dsp:spPr>
        <a:xfrm>
          <a:off x="193842" y="4950658"/>
          <a:ext cx="352440" cy="35244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95514E-3A17-4395-9857-46262137F6BB}">
      <dsp:nvSpPr>
        <dsp:cNvPr id="0" name=""/>
        <dsp:cNvSpPr/>
      </dsp:nvSpPr>
      <dsp:spPr>
        <a:xfrm>
          <a:off x="740125" y="4806477"/>
          <a:ext cx="3977543" cy="64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18" tIns="67818" rIns="67818" bIns="67818" numCol="1" spcCol="1270" anchor="ctr" anchorCtr="0">
          <a:noAutofit/>
        </a:bodyPr>
        <a:lstStyle/>
        <a:p>
          <a:pPr marL="0" lvl="0" indent="0" algn="l" defTabSz="711200">
            <a:lnSpc>
              <a:spcPct val="100000"/>
            </a:lnSpc>
            <a:spcBef>
              <a:spcPct val="0"/>
            </a:spcBef>
            <a:spcAft>
              <a:spcPct val="35000"/>
            </a:spcAft>
            <a:buNone/>
          </a:pPr>
          <a:r>
            <a:rPr lang="en-US" sz="1600" kern="1200" dirty="0"/>
            <a:t>QI and evaluation</a:t>
          </a:r>
        </a:p>
      </dsp:txBody>
      <dsp:txXfrm>
        <a:off x="740125" y="4806477"/>
        <a:ext cx="3977543" cy="64080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1CC3-B64A-4131-BF7B-D03D4484B710}" type="datetimeFigureOut">
              <a:rPr lang="en-US" smtClean="0"/>
              <a:t>7/22/19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8B89A-0C52-40E6-8117-C86D8ABC02EE}" type="slidenum">
              <a:rPr lang="en-US" smtClean="0"/>
              <a:t>‹#›</a:t>
            </a:fld>
            <a:endParaRPr lang="en-US" dirty="0"/>
          </a:p>
        </p:txBody>
      </p:sp>
    </p:spTree>
    <p:extLst>
      <p:ext uri="{BB962C8B-B14F-4D97-AF65-F5344CB8AC3E}">
        <p14:creationId xmlns:p14="http://schemas.microsoft.com/office/powerpoint/2010/main" val="256767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african</a:t>
            </a:r>
            <a:r>
              <a:rPr lang="en-US" baseline="0" dirty="0"/>
              <a:t> american church historically important</a:t>
            </a:r>
          </a:p>
          <a:p>
            <a:r>
              <a:rPr lang="en-US" baseline="0" dirty="0"/>
              <a:t>86% report affiliation large amount of people available to target</a:t>
            </a:r>
          </a:p>
          <a:p>
            <a:r>
              <a:rPr lang="en-US" baseline="0" dirty="0"/>
              <a:t>Often located in communities at greatest risk</a:t>
            </a:r>
            <a:endParaRPr lang="en-US" dirty="0"/>
          </a:p>
        </p:txBody>
      </p:sp>
      <p:sp>
        <p:nvSpPr>
          <p:cNvPr id="4" name="Slide Number Placeholder 3"/>
          <p:cNvSpPr>
            <a:spLocks noGrp="1"/>
          </p:cNvSpPr>
          <p:nvPr>
            <p:ph type="sldNum" sz="quarter" idx="10"/>
          </p:nvPr>
        </p:nvSpPr>
        <p:spPr/>
        <p:txBody>
          <a:bodyPr/>
          <a:lstStyle/>
          <a:p>
            <a:fld id="{D8BD3FE3-A5DD-4245-9FEC-8C101BD35211}" type="slidenum">
              <a:rPr lang="en-US" smtClean="0"/>
              <a:t>2</a:t>
            </a:fld>
            <a:endParaRPr lang="en-US" dirty="0"/>
          </a:p>
        </p:txBody>
      </p:sp>
    </p:spTree>
    <p:extLst>
      <p:ext uri="{BB962C8B-B14F-4D97-AF65-F5344CB8AC3E}">
        <p14:creationId xmlns:p14="http://schemas.microsoft.com/office/powerpoint/2010/main" val="34313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surprised by the behavioral outcomes. The original Sister to Sister intervention increased condom use but this outcome did not hold up in our implementation trial. Both the original intervention and our adapted intervention increased abstinence from sex and the only the adapted intervention increased condom use.</a:t>
            </a:r>
          </a:p>
        </p:txBody>
      </p:sp>
      <p:sp>
        <p:nvSpPr>
          <p:cNvPr id="4" name="Slide Number Placeholder 3"/>
          <p:cNvSpPr>
            <a:spLocks noGrp="1"/>
          </p:cNvSpPr>
          <p:nvPr>
            <p:ph type="sldNum" sz="quarter" idx="5"/>
          </p:nvPr>
        </p:nvSpPr>
        <p:spPr/>
        <p:txBody>
          <a:bodyPr/>
          <a:lstStyle/>
          <a:p>
            <a:fld id="{16D8B89A-0C52-40E6-8117-C86D8ABC02EE}" type="slidenum">
              <a:rPr lang="en-US" smtClean="0"/>
              <a:t>12</a:t>
            </a:fld>
            <a:endParaRPr lang="en-US" dirty="0"/>
          </a:p>
        </p:txBody>
      </p:sp>
    </p:spTree>
    <p:extLst>
      <p:ext uri="{BB962C8B-B14F-4D97-AF65-F5344CB8AC3E}">
        <p14:creationId xmlns:p14="http://schemas.microsoft.com/office/powerpoint/2010/main" val="108255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acceptability and desire to maintain the intervention was slightly higher in the churches that had the adapted intervention and the qualitative data indicated that they were more enthusiastic about the adapted intervention. This was not necessarily a surprise as we worked with a different set of churches in the adaptation process prior to implementing the adapted intervention in this new set of churches where as the original sister to sister intervention was </a:t>
            </a:r>
            <a:r>
              <a:rPr lang="en-US" altLang="en-US" dirty="0" err="1"/>
              <a:t>deliverd</a:t>
            </a:r>
            <a:r>
              <a:rPr lang="en-US" altLang="en-US" dirty="0"/>
              <a:t> “as is”</a:t>
            </a:r>
          </a:p>
          <a:p>
            <a:endParaRPr lang="en-US" altLang="en-US" dirty="0"/>
          </a:p>
          <a:p>
            <a:endParaRPr lang="en-US" altLang="en-US" dirty="0"/>
          </a:p>
          <a:p>
            <a:r>
              <a:rPr lang="en-US" altLang="en-US" dirty="0"/>
              <a:t>Mention significant correlation</a:t>
            </a:r>
          </a:p>
          <a:p>
            <a:r>
              <a:rPr lang="en-US" sz="1200" kern="1200" dirty="0">
                <a:solidFill>
                  <a:schemeClr val="tx1"/>
                </a:solidFill>
                <a:effectLst/>
                <a:latin typeface="+mn-lt"/>
                <a:ea typeface="+mn-ea"/>
                <a:cs typeface="+mn-cs"/>
              </a:rPr>
              <a:t>Behavioral Intervention Rating Scale (BIRS) will measure acceptability. We will use the 15 items from the acceptability scale which has an alpha of 0.97.30</a:t>
            </a:r>
            <a:r>
              <a:rPr lang="en-US" dirty="0">
                <a:effectLst/>
              </a:rPr>
              <a:t> </a:t>
            </a:r>
          </a:p>
          <a:p>
            <a:r>
              <a:rPr lang="en-US" altLang="en-US" dirty="0">
                <a:effectLst/>
              </a:rPr>
              <a:t>Acceptable for the problem, appropriate for the population</a:t>
            </a:r>
          </a:p>
          <a:p>
            <a:pPr marL="0" indent="0" eaLnBrk="1" hangingPunct="1">
              <a:buFont typeface="Arial" panose="020B0604020202020204" pitchFamily="34" charset="0"/>
              <a:buNone/>
            </a:pPr>
            <a:r>
              <a:rPr lang="en-US" altLang="en-US" sz="1400" dirty="0">
                <a:latin typeface="Baskerville Old Face" panose="02020602080505020303" pitchFamily="18" charset="0"/>
              </a:rPr>
              <a:t>Acceptability</a:t>
            </a:r>
          </a:p>
          <a:p>
            <a:r>
              <a:rPr lang="en-US" altLang="ja-JP" sz="1200" dirty="0">
                <a:latin typeface="Baskerville Old Face" panose="02020602080505020303" pitchFamily="18" charset="0"/>
              </a:rPr>
              <a:t>“HIV stigma and homosexuality attitudes. That’s going to be the biggest barrier to get over to make this work.”</a:t>
            </a:r>
          </a:p>
          <a:p>
            <a:pPr marL="0" indent="0">
              <a:buNone/>
              <a:defRPr/>
            </a:pPr>
            <a:r>
              <a:rPr lang="en-US" altLang="en-US" sz="1400" dirty="0">
                <a:latin typeface="Baskerville Old Face" panose="02020602080505020303" pitchFamily="18" charset="0"/>
              </a:rPr>
              <a:t>Maintenance</a:t>
            </a:r>
          </a:p>
          <a:p>
            <a:pPr>
              <a:defRPr/>
            </a:pPr>
            <a:r>
              <a:rPr lang="en-US" altLang="en-US" sz="1200" dirty="0">
                <a:latin typeface="Baskerville Old Face" panose="02020602080505020303" pitchFamily="18" charset="0"/>
              </a:rPr>
              <a:t>“I could see getting some of the women in the church to carry this program on. Some of them have healthcare backgrounds.</a:t>
            </a:r>
          </a:p>
          <a:p>
            <a:pPr>
              <a:defRPr/>
            </a:pPr>
            <a:r>
              <a:rPr lang="en-US" altLang="en-US" sz="1200" dirty="0">
                <a:latin typeface="Baskerville Old Face" panose="02020602080505020303" pitchFamily="18" charset="0"/>
              </a:rPr>
              <a:t>“I enjoyed the session. Its got to be something people like in order for it to keep going.”</a:t>
            </a:r>
          </a:p>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MS PGothic" panose="020B0600070205080204" pitchFamily="34" charset="-128"/>
              </a:defRPr>
            </a:lvl1pPr>
            <a:lvl2pPr marL="742950" indent="-285750">
              <a:defRPr>
                <a:solidFill>
                  <a:schemeClr val="tx1"/>
                </a:solidFill>
                <a:latin typeface="Tw Cen MT" panose="020B0602020104020603" pitchFamily="34" charset="0"/>
                <a:ea typeface="MS PGothic" panose="020B0600070205080204" pitchFamily="34" charset="-128"/>
              </a:defRPr>
            </a:lvl2pPr>
            <a:lvl3pPr marL="1143000" indent="-228600">
              <a:defRPr>
                <a:solidFill>
                  <a:schemeClr val="tx1"/>
                </a:solidFill>
                <a:latin typeface="Tw Cen MT" panose="020B0602020104020603" pitchFamily="34" charset="0"/>
                <a:ea typeface="MS PGothic" panose="020B0600070205080204" pitchFamily="34" charset="-128"/>
              </a:defRPr>
            </a:lvl3pPr>
            <a:lvl4pPr marL="1600200" indent="-228600">
              <a:defRPr>
                <a:solidFill>
                  <a:schemeClr val="tx1"/>
                </a:solidFill>
                <a:latin typeface="Tw Cen MT" panose="020B0602020104020603" pitchFamily="34" charset="0"/>
                <a:ea typeface="MS PGothic" panose="020B0600070205080204" pitchFamily="34" charset="-128"/>
              </a:defRPr>
            </a:lvl4pPr>
            <a:lvl5pPr marL="2057400" indent="-228600">
              <a:defRPr>
                <a:solidFill>
                  <a:schemeClr val="tx1"/>
                </a:solidFill>
                <a:latin typeface="Tw Cen MT" panose="020B0602020104020603"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9pPr>
          </a:lstStyle>
          <a:p>
            <a:fld id="{D383E647-9264-4D50-B03F-12735DC30F36}" type="slidenum">
              <a:rPr lang="en-US" altLang="en-US" smtClean="0">
                <a:latin typeface="Calibri" panose="020F0502020204030204" pitchFamily="34" charset="0"/>
              </a:rPr>
              <a:pPr/>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8227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from some of the qualitative data we found that acceptability was impacted by the adaptability and levels of HIV and homosexuality related stigma while maintenance was more relate to the culture of the church, resources and availability of intervention champions</a:t>
            </a:r>
          </a:p>
          <a:p>
            <a:endParaRPr lang="en-US" dirty="0"/>
          </a:p>
          <a:p>
            <a:r>
              <a:rPr lang="en-US" dirty="0"/>
              <a:t>Mentioned before that the behavioral effectiveness outcomes were a bit of a surprise and warrant further investigation about how well evidence based intervention outcomes ”hold up” in faith settings</a:t>
            </a:r>
          </a:p>
          <a:p>
            <a:endParaRPr lang="en-US" dirty="0"/>
          </a:p>
          <a:p>
            <a:endParaRPr lang="en-US" dirty="0"/>
          </a:p>
        </p:txBody>
      </p:sp>
      <p:sp>
        <p:nvSpPr>
          <p:cNvPr id="4" name="Slide Number Placeholder 3"/>
          <p:cNvSpPr>
            <a:spLocks noGrp="1"/>
          </p:cNvSpPr>
          <p:nvPr>
            <p:ph type="sldNum" sz="quarter" idx="5"/>
          </p:nvPr>
        </p:nvSpPr>
        <p:spPr/>
        <p:txBody>
          <a:bodyPr/>
          <a:lstStyle/>
          <a:p>
            <a:fld id="{16D8B89A-0C52-40E6-8117-C86D8ABC02EE}" type="slidenum">
              <a:rPr lang="en-US" smtClean="0"/>
              <a:t>14</a:t>
            </a:fld>
            <a:endParaRPr lang="en-US" dirty="0"/>
          </a:p>
        </p:txBody>
      </p:sp>
    </p:spTree>
    <p:extLst>
      <p:ext uri="{BB962C8B-B14F-4D97-AF65-F5344CB8AC3E}">
        <p14:creationId xmlns:p14="http://schemas.microsoft.com/office/powerpoint/2010/main" val="42309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strategy we attempted to use in implementation was to see if our findings as it pertained to needing intervention champions and buy-in could be leveraged to promote implementation. We elected to use just Sister to Sister to see if we could tease out what happened with our behavioral outcomes and instead of our team delivering the intervention we identified church popular opinion leaders and trained them as facilitators</a:t>
            </a:r>
          </a:p>
          <a:p>
            <a:endParaRPr lang="en-US" dirty="0"/>
          </a:p>
          <a:p>
            <a:r>
              <a:rPr lang="en-US" dirty="0"/>
              <a:t>We maintained what became our basic method and approach to implementation of HIV EBIs in faith settings beginning with an ethnographic assessment of culture, climate and readiness. We added in identifying and training popular opinion leaders, identifying and presenting the intervention’s characteristics to leadership, very minor adaptations in this case facilitators taken from the church, sustainability planning, and what in this case became testing and then evaluation of the intervention</a:t>
            </a:r>
          </a:p>
        </p:txBody>
      </p:sp>
      <p:sp>
        <p:nvSpPr>
          <p:cNvPr id="4" name="Slide Number Placeholder 3"/>
          <p:cNvSpPr>
            <a:spLocks noGrp="1"/>
          </p:cNvSpPr>
          <p:nvPr>
            <p:ph type="sldNum" sz="quarter" idx="5"/>
          </p:nvPr>
        </p:nvSpPr>
        <p:spPr/>
        <p:txBody>
          <a:bodyPr/>
          <a:lstStyle/>
          <a:p>
            <a:fld id="{16D8B89A-0C52-40E6-8117-C86D8ABC02EE}" type="slidenum">
              <a:rPr lang="en-US" smtClean="0"/>
              <a:t>15</a:t>
            </a:fld>
            <a:endParaRPr lang="en-US" dirty="0"/>
          </a:p>
        </p:txBody>
      </p:sp>
    </p:spTree>
    <p:extLst>
      <p:ext uri="{BB962C8B-B14F-4D97-AF65-F5344CB8AC3E}">
        <p14:creationId xmlns:p14="http://schemas.microsoft.com/office/powerpoint/2010/main" val="170493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Baskerville Old Face" panose="02020602080505020303" pitchFamily="18" charset="0"/>
              </a:rPr>
              <a:t>We used a Network Based Enhanced Facilitator Training For implementation to see if this would impact the </a:t>
            </a:r>
            <a:r>
              <a:rPr lang="en-US" i="1" dirty="0" err="1">
                <a:latin typeface="Baskerville Old Face" panose="02020602080505020303" pitchFamily="18" charset="0"/>
              </a:rPr>
              <a:t>implemementation</a:t>
            </a:r>
            <a:r>
              <a:rPr lang="en-US" i="1" dirty="0">
                <a:latin typeface="Baskerville Old Face" panose="02020602080505020303" pitchFamily="18" charset="0"/>
              </a:rPr>
              <a:t> process and also to see how the flow of information, norms and behaviors occurred in the faith settings.</a:t>
            </a:r>
          </a:p>
          <a:p>
            <a:endParaRPr lang="en-US" i="1" dirty="0">
              <a:latin typeface="Baskerville Old Face" panose="02020602080505020303" pitchFamily="18" charset="0"/>
            </a:endParaRPr>
          </a:p>
          <a:p>
            <a:r>
              <a:rPr lang="en-US" dirty="0"/>
              <a:t>The African American church is a complex, hierarchical network (i.e. pastors, church leaders, and congregants). </a:t>
            </a:r>
          </a:p>
          <a:p>
            <a:r>
              <a:rPr lang="en-US" dirty="0"/>
              <a:t>The context and interactions between and among these levels of influence underlie implementation success.</a:t>
            </a:r>
            <a:endParaRPr lang="en-US" baseline="30000" dirty="0"/>
          </a:p>
          <a:p>
            <a:r>
              <a:rPr lang="en-US" dirty="0"/>
              <a:t> There is also a great degree of diversity among African American churches in regards to patterns of communication and interaction among formal and informal leaders and sub networks.</a:t>
            </a:r>
            <a:endParaRPr lang="en-US" baseline="30000" dirty="0"/>
          </a:p>
          <a:p>
            <a:r>
              <a:rPr lang="en-US" dirty="0"/>
              <a:t>This may promote or impede the organizational change needed to promote implementation.</a:t>
            </a:r>
            <a:r>
              <a:rPr lang="en-US" baseline="30000" dirty="0"/>
              <a:t>18-20</a:t>
            </a:r>
            <a:r>
              <a:rPr lang="en-US" dirty="0"/>
              <a:t> In order to understand and promote acceptability and maintenance of EBIs to prevent HIV, the multiple constituencies, organizational context, and networks must be examined via a multi-level systems approach.</a:t>
            </a:r>
            <a:r>
              <a:rPr lang="en-US" baseline="30000" dirty="0"/>
              <a:t>16,18,21</a:t>
            </a:r>
            <a:r>
              <a:rPr lang="en-US" dirty="0"/>
              <a:t> </a:t>
            </a:r>
          </a:p>
          <a:p>
            <a:endParaRPr lang="en-US" dirty="0"/>
          </a:p>
          <a:p>
            <a:pPr marL="0" indent="0">
              <a:buNone/>
            </a:pPr>
            <a:r>
              <a:rPr lang="en-US" i="1" dirty="0"/>
              <a:t>Purpose: (1) test the effect of the addition of SHIELD a social network intervention as an implementation strategy to promote acceptability and maintenance of Sister to Sister,</a:t>
            </a:r>
            <a:r>
              <a:rPr lang="en-US" i="1" baseline="30000" dirty="0"/>
              <a:t>23</a:t>
            </a:r>
            <a:r>
              <a:rPr lang="en-US" i="1" dirty="0"/>
              <a:t> an HIV EBI, into a church setting for African American women between the ages of 18-44 and (2) examine the role of organizational variables on implementation. </a:t>
            </a:r>
          </a:p>
          <a:p>
            <a:pPr marL="0" indent="0">
              <a:buNone/>
            </a:pPr>
            <a:r>
              <a:rPr lang="en-US" b="1" dirty="0"/>
              <a:t>Implement Sister to Sister into 4 African American churches to: </a:t>
            </a:r>
            <a:endParaRPr lang="en-US" dirty="0"/>
          </a:p>
          <a:p>
            <a:pPr lvl="0"/>
            <a:r>
              <a:rPr lang="en-US" dirty="0"/>
              <a:t>estimate the effect on the </a:t>
            </a:r>
            <a:r>
              <a:rPr lang="en-US" i="1" dirty="0"/>
              <a:t>behavioral outcomes </a:t>
            </a:r>
            <a:r>
              <a:rPr lang="en-US" dirty="0"/>
              <a:t>of consistent condom use, number of unprotected sexual intercourse acts, and frequency of sex among African American women aged 18-44 at baseline and 3 months;</a:t>
            </a:r>
          </a:p>
          <a:p>
            <a:pPr lvl="0"/>
            <a:r>
              <a:rPr lang="en-US" dirty="0"/>
              <a:t>examine the impact of the addition of a social network intervention on the implementation outcomes of acceptability and maintenance at baseline and 3 months.</a:t>
            </a:r>
          </a:p>
          <a:p>
            <a:pPr lvl="0"/>
            <a:endParaRPr lang="en-US" dirty="0"/>
          </a:p>
          <a:p>
            <a:pPr marL="0" indent="0">
              <a:buNone/>
            </a:pPr>
            <a:r>
              <a:rPr lang="en-US" b="1" dirty="0"/>
              <a:t>Examine the impact of the churches’ organizational level variables (culture, climate, HIV related stigma, and readiness) on implementation </a:t>
            </a:r>
            <a:r>
              <a:rPr lang="en-US" dirty="0"/>
              <a:t>via a mixed methods assessment of pastors, church</a:t>
            </a:r>
            <a:r>
              <a:rPr lang="en-US" b="1" dirty="0"/>
              <a:t> </a:t>
            </a:r>
            <a:r>
              <a:rPr lang="en-US" dirty="0"/>
              <a:t>leaders, and congregants;</a:t>
            </a:r>
          </a:p>
          <a:p>
            <a:pPr lvl="0"/>
            <a:r>
              <a:rPr lang="en-US" i="1" dirty="0"/>
              <a:t>examine which organizational, network, and individual level factors predict changes in norms related to acceptability and maintenance.</a:t>
            </a:r>
            <a:endParaRPr lang="en-US" dirty="0"/>
          </a:p>
          <a:p>
            <a:endParaRPr lang="en-US" dirty="0"/>
          </a:p>
        </p:txBody>
      </p:sp>
      <p:sp>
        <p:nvSpPr>
          <p:cNvPr id="4" name="Slide Number Placeholder 3"/>
          <p:cNvSpPr>
            <a:spLocks noGrp="1"/>
          </p:cNvSpPr>
          <p:nvPr>
            <p:ph type="sldNum" sz="quarter" idx="5"/>
          </p:nvPr>
        </p:nvSpPr>
        <p:spPr/>
        <p:txBody>
          <a:bodyPr/>
          <a:lstStyle/>
          <a:p>
            <a:fld id="{16D8B89A-0C52-40E6-8117-C86D8ABC02EE}" type="slidenum">
              <a:rPr lang="en-US" smtClean="0"/>
              <a:t>16</a:t>
            </a:fld>
            <a:endParaRPr lang="en-US" dirty="0"/>
          </a:p>
        </p:txBody>
      </p:sp>
    </p:spTree>
    <p:extLst>
      <p:ext uri="{BB962C8B-B14F-4D97-AF65-F5344CB8AC3E}">
        <p14:creationId xmlns:p14="http://schemas.microsoft.com/office/powerpoint/2010/main" val="127141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trial is a work in progress as we have just completed collecting follow up data but I can briefly highlight the challenges (because there were mostly challenges) and how they might provide opportunities for the future of this work. First in training church members as facilitators we noted that complete fidelity to the intervention was not always maintained. Our assumption is that this will negatively impact the outcomes but we were surprised in our previous trial that complete fidelity did not necessarily ensure the same positive outcomes in the originally efficacy trial of Sister to sister. There is a possibility in the current study to see how fidelity and effectiveness are related</a:t>
            </a:r>
          </a:p>
          <a:p>
            <a:endParaRPr lang="en-US" dirty="0"/>
          </a:p>
          <a:p>
            <a:r>
              <a:rPr lang="en-US" dirty="0"/>
              <a:t>Also adaptations that don’t change much of the content but instead change the mode of delivery can be just as effective in ensuring buy in and investment. Having gone through the process of both we saw that the level of buy in and sustainability were equivalent</a:t>
            </a:r>
          </a:p>
          <a:p>
            <a:endParaRPr lang="en-US" dirty="0"/>
          </a:p>
          <a:p>
            <a:r>
              <a:rPr lang="en-US" dirty="0"/>
              <a:t>Lastly while our follow up rates were excellent in the trial in which our team delivered the intervention this trial in which the church POLs delivered the intervention was </a:t>
            </a:r>
            <a:r>
              <a:rPr lang="en-US" dirty="0" err="1"/>
              <a:t>kinda</a:t>
            </a:r>
            <a:r>
              <a:rPr lang="en-US" dirty="0"/>
              <a:t> terrible. With our network data we will be able to see if the intervention content diffused at all into the church itself but we can’t be completely sure of the reach of the intervention in this case but it may be something to explore more going forward.</a:t>
            </a:r>
          </a:p>
        </p:txBody>
      </p:sp>
      <p:sp>
        <p:nvSpPr>
          <p:cNvPr id="4" name="Slide Number Placeholder 3"/>
          <p:cNvSpPr>
            <a:spLocks noGrp="1"/>
          </p:cNvSpPr>
          <p:nvPr>
            <p:ph type="sldNum" sz="quarter" idx="5"/>
          </p:nvPr>
        </p:nvSpPr>
        <p:spPr/>
        <p:txBody>
          <a:bodyPr/>
          <a:lstStyle/>
          <a:p>
            <a:fld id="{16D8B89A-0C52-40E6-8117-C86D8ABC02EE}" type="slidenum">
              <a:rPr lang="en-US" smtClean="0"/>
              <a:t>17</a:t>
            </a:fld>
            <a:endParaRPr lang="en-US" dirty="0"/>
          </a:p>
        </p:txBody>
      </p:sp>
    </p:spTree>
    <p:extLst>
      <p:ext uri="{BB962C8B-B14F-4D97-AF65-F5344CB8AC3E}">
        <p14:creationId xmlns:p14="http://schemas.microsoft.com/office/powerpoint/2010/main" val="2811358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to still study, much to still learn in </a:t>
            </a:r>
            <a:r>
              <a:rPr lang="en-US"/>
              <a:t>this area.</a:t>
            </a:r>
          </a:p>
        </p:txBody>
      </p:sp>
      <p:sp>
        <p:nvSpPr>
          <p:cNvPr id="4" name="Slide Number Placeholder 3"/>
          <p:cNvSpPr>
            <a:spLocks noGrp="1"/>
          </p:cNvSpPr>
          <p:nvPr>
            <p:ph type="sldNum" sz="quarter" idx="5"/>
          </p:nvPr>
        </p:nvSpPr>
        <p:spPr/>
        <p:txBody>
          <a:bodyPr/>
          <a:lstStyle/>
          <a:p>
            <a:fld id="{16D8B89A-0C52-40E6-8117-C86D8ABC02EE}" type="slidenum">
              <a:rPr lang="en-US" smtClean="0"/>
              <a:t>18</a:t>
            </a:fld>
            <a:endParaRPr lang="en-US" dirty="0"/>
          </a:p>
        </p:txBody>
      </p:sp>
    </p:spTree>
    <p:extLst>
      <p:ext uri="{BB962C8B-B14F-4D97-AF65-F5344CB8AC3E}">
        <p14:creationId xmlns:p14="http://schemas.microsoft.com/office/powerpoint/2010/main" val="233145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8B89A-0C52-40E6-8117-C86D8ABC02EE}" type="slidenum">
              <a:rPr lang="en-US" smtClean="0"/>
              <a:t>19</a:t>
            </a:fld>
            <a:endParaRPr lang="en-US" dirty="0"/>
          </a:p>
        </p:txBody>
      </p:sp>
    </p:spTree>
    <p:extLst>
      <p:ext uri="{BB962C8B-B14F-4D97-AF65-F5344CB8AC3E}">
        <p14:creationId xmlns:p14="http://schemas.microsoft.com/office/powerpoint/2010/main" val="93565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to use multilevel and multimethod approaches to implementation</a:t>
            </a:r>
          </a:p>
          <a:p>
            <a:r>
              <a:rPr lang="en-US" dirty="0"/>
              <a:t>Essential to consider the role of adaptation to support buy-in and sustainability</a:t>
            </a:r>
          </a:p>
          <a:p>
            <a:r>
              <a:rPr lang="en-US" dirty="0"/>
              <a:t>Talk a little about strategies that can be employed to support implementation</a:t>
            </a:r>
          </a:p>
        </p:txBody>
      </p:sp>
      <p:sp>
        <p:nvSpPr>
          <p:cNvPr id="4" name="Slide Number Placeholder 3"/>
          <p:cNvSpPr>
            <a:spLocks noGrp="1"/>
          </p:cNvSpPr>
          <p:nvPr>
            <p:ph type="sldNum" sz="quarter" idx="10"/>
          </p:nvPr>
        </p:nvSpPr>
        <p:spPr/>
        <p:txBody>
          <a:bodyPr/>
          <a:lstStyle/>
          <a:p>
            <a:fld id="{D8BD3FE3-A5DD-4245-9FEC-8C101BD35211}" type="slidenum">
              <a:rPr lang="en-US" smtClean="0"/>
              <a:t>3</a:t>
            </a:fld>
            <a:endParaRPr lang="en-US" dirty="0"/>
          </a:p>
        </p:txBody>
      </p:sp>
    </p:spTree>
    <p:extLst>
      <p:ext uri="{BB962C8B-B14F-4D97-AF65-F5344CB8AC3E}">
        <p14:creationId xmlns:p14="http://schemas.microsoft.com/office/powerpoint/2010/main" val="1280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assessment of what barriers and facilitators would promote and impede implementation revealed a multilevel model which addressed individual, interpersonal, organizational and social factors.</a:t>
            </a:r>
          </a:p>
          <a:p>
            <a:r>
              <a:rPr lang="en-US" dirty="0"/>
              <a:t>In addition at the organizational level it was important to consider the church hierarchy which is unique in churches in comparison to other community based organizations in that way there are some nuances to be considered in implementation with a nested multilevel hierarchy within the organizational level as well</a:t>
            </a:r>
          </a:p>
        </p:txBody>
      </p:sp>
      <p:sp>
        <p:nvSpPr>
          <p:cNvPr id="4" name="Slide Number Placeholder 3"/>
          <p:cNvSpPr>
            <a:spLocks noGrp="1"/>
          </p:cNvSpPr>
          <p:nvPr>
            <p:ph type="sldNum" sz="quarter" idx="5"/>
          </p:nvPr>
        </p:nvSpPr>
        <p:spPr/>
        <p:txBody>
          <a:bodyPr/>
          <a:lstStyle/>
          <a:p>
            <a:fld id="{16D8B89A-0C52-40E6-8117-C86D8ABC02EE}" type="slidenum">
              <a:rPr lang="en-US" smtClean="0"/>
              <a:t>5</a:t>
            </a:fld>
            <a:endParaRPr lang="en-US" dirty="0"/>
          </a:p>
        </p:txBody>
      </p:sp>
    </p:spTree>
    <p:extLst>
      <p:ext uri="{BB962C8B-B14F-4D97-AF65-F5344CB8AC3E}">
        <p14:creationId xmlns:p14="http://schemas.microsoft.com/office/powerpoint/2010/main" val="181310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complicate or make things interesting implementing HIV interventions into faith settings makes it necessary to also consider the intervention characteristics. HIV interventions address topics that are often considered taboo or topics that churches have strong religious views about: condom usage, abstinence, homosexuality, and drug use for example</a:t>
            </a:r>
          </a:p>
        </p:txBody>
      </p:sp>
      <p:sp>
        <p:nvSpPr>
          <p:cNvPr id="4" name="Slide Number Placeholder 3"/>
          <p:cNvSpPr>
            <a:spLocks noGrp="1"/>
          </p:cNvSpPr>
          <p:nvPr>
            <p:ph type="sldNum" sz="quarter" idx="5"/>
          </p:nvPr>
        </p:nvSpPr>
        <p:spPr/>
        <p:txBody>
          <a:bodyPr/>
          <a:lstStyle/>
          <a:p>
            <a:fld id="{16D8B89A-0C52-40E6-8117-C86D8ABC02EE}" type="slidenum">
              <a:rPr lang="en-US" smtClean="0"/>
              <a:t>6</a:t>
            </a:fld>
            <a:endParaRPr lang="en-US" dirty="0"/>
          </a:p>
        </p:txBody>
      </p:sp>
    </p:spTree>
    <p:extLst>
      <p:ext uri="{BB962C8B-B14F-4D97-AF65-F5344CB8AC3E}">
        <p14:creationId xmlns:p14="http://schemas.microsoft.com/office/powerpoint/2010/main" val="3139183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Subsequently one of our first trials looked at adaptation of EBIs to facilitate implementation</a:t>
            </a:r>
          </a:p>
        </p:txBody>
      </p:sp>
      <p:sp>
        <p:nvSpPr>
          <p:cNvPr id="4" name="Slide Number Placeholder 3"/>
          <p:cNvSpPr>
            <a:spLocks noGrp="1"/>
          </p:cNvSpPr>
          <p:nvPr>
            <p:ph type="sldNum" sz="quarter" idx="5"/>
          </p:nvPr>
        </p:nvSpPr>
        <p:spPr/>
        <p:txBody>
          <a:bodyPr/>
          <a:lstStyle/>
          <a:p>
            <a:fld id="{16D8B89A-0C52-40E6-8117-C86D8ABC02EE}" type="slidenum">
              <a:rPr lang="en-US" smtClean="0"/>
              <a:t>7</a:t>
            </a:fld>
            <a:endParaRPr lang="en-US" dirty="0"/>
          </a:p>
        </p:txBody>
      </p:sp>
    </p:spTree>
    <p:extLst>
      <p:ext uri="{BB962C8B-B14F-4D97-AF65-F5344CB8AC3E}">
        <p14:creationId xmlns:p14="http://schemas.microsoft.com/office/powerpoint/2010/main" val="263820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addressed the young adult African American women’s population. It’s important to take a contextualized approach to sexual health for young</a:t>
            </a:r>
            <a:r>
              <a:rPr lang="en-US" baseline="0" dirty="0"/>
              <a:t> black women in the case of any intervention. As I mentioned before religion and spirituality is an important part of that context for African Americans especially women so we sought to adapt an existing EBI, Sister to Sister to be appropriate for women in faith settings. </a:t>
            </a:r>
            <a:endParaRPr lang="en-US" dirty="0"/>
          </a:p>
        </p:txBody>
      </p:sp>
      <p:sp>
        <p:nvSpPr>
          <p:cNvPr id="4" name="Slide Number Placeholder 3"/>
          <p:cNvSpPr>
            <a:spLocks noGrp="1"/>
          </p:cNvSpPr>
          <p:nvPr>
            <p:ph type="sldNum" sz="quarter" idx="10"/>
          </p:nvPr>
        </p:nvSpPr>
        <p:spPr/>
        <p:txBody>
          <a:bodyPr/>
          <a:lstStyle/>
          <a:p>
            <a:fld id="{16D8B89A-0C52-40E6-8117-C86D8ABC02EE}" type="slidenum">
              <a:rPr lang="en-US" smtClean="0"/>
              <a:t>8</a:t>
            </a:fld>
            <a:endParaRPr lang="en-US" dirty="0"/>
          </a:p>
        </p:txBody>
      </p:sp>
    </p:spTree>
    <p:extLst>
      <p:ext uri="{BB962C8B-B14F-4D97-AF65-F5344CB8AC3E}">
        <p14:creationId xmlns:p14="http://schemas.microsoft.com/office/powerpoint/2010/main" val="267694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000000"/>
                </a:solidFill>
              </a:rPr>
              <a:t>Numerous evidence-based interventions (EBIs) for HIV prevention with proven efficacy have been developed for African American women </a:t>
            </a:r>
          </a:p>
          <a:p>
            <a:pPr eaLnBrk="1" hangingPunct="1"/>
            <a:r>
              <a:rPr lang="en-US" altLang="en-US" dirty="0">
                <a:solidFill>
                  <a:srgbClr val="000000"/>
                </a:solidFill>
              </a:rPr>
              <a:t>African American churches are receptive to HIV risk reduction interventions, which are designed or adapted to be in alignment with their church</a:t>
            </a:r>
            <a:r>
              <a:rPr lang="ja-JP" altLang="en-US">
                <a:solidFill>
                  <a:srgbClr val="000000"/>
                </a:solidFill>
              </a:rPr>
              <a:t>’</a:t>
            </a:r>
            <a:r>
              <a:rPr lang="en-US" altLang="ja-JP" dirty="0">
                <a:solidFill>
                  <a:srgbClr val="000000"/>
                </a:solidFill>
              </a:rPr>
              <a:t>s culture, and their unique religious needs </a:t>
            </a:r>
          </a:p>
          <a:p>
            <a:pPr eaLnBrk="1" hangingPunct="1"/>
            <a:r>
              <a:rPr lang="en-US" altLang="en-US" dirty="0">
                <a:solidFill>
                  <a:srgbClr val="000000"/>
                </a:solidFill>
              </a:rPr>
              <a:t>Planned adaptation of interventions has also been presented as a viable approach to implementation of evidence based interventions</a:t>
            </a:r>
          </a:p>
          <a:p>
            <a:pPr eaLnBrk="1" hangingPunct="1"/>
            <a:r>
              <a:rPr lang="en-US" altLang="en-US" dirty="0">
                <a:solidFill>
                  <a:srgbClr val="000000"/>
                </a:solidFill>
              </a:rPr>
              <a:t>We chose to adapt the Sister to Sister intervention based off of our understanding of the impact of organizational factors, intervention </a:t>
            </a:r>
            <a:r>
              <a:rPr lang="en-US" altLang="en-US" dirty="0" err="1">
                <a:solidFill>
                  <a:srgbClr val="000000"/>
                </a:solidFill>
              </a:rPr>
              <a:t>charactersistic</a:t>
            </a:r>
            <a:r>
              <a:rPr lang="en-US" altLang="en-US" dirty="0">
                <a:solidFill>
                  <a:srgbClr val="000000"/>
                </a:solidFill>
              </a:rPr>
              <a:t>  related factors and individual level factors for our target population</a:t>
            </a:r>
          </a:p>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MS PGothic" panose="020B0600070205080204" pitchFamily="34" charset="-128"/>
              </a:defRPr>
            </a:lvl1pPr>
            <a:lvl2pPr marL="742950" indent="-285750">
              <a:defRPr>
                <a:solidFill>
                  <a:schemeClr val="tx1"/>
                </a:solidFill>
                <a:latin typeface="Tw Cen MT" panose="020B0602020104020603" pitchFamily="34" charset="0"/>
                <a:ea typeface="MS PGothic" panose="020B0600070205080204" pitchFamily="34" charset="-128"/>
              </a:defRPr>
            </a:lvl2pPr>
            <a:lvl3pPr marL="1143000" indent="-228600">
              <a:defRPr>
                <a:solidFill>
                  <a:schemeClr val="tx1"/>
                </a:solidFill>
                <a:latin typeface="Tw Cen MT" panose="020B0602020104020603" pitchFamily="34" charset="0"/>
                <a:ea typeface="MS PGothic" panose="020B0600070205080204" pitchFamily="34" charset="-128"/>
              </a:defRPr>
            </a:lvl3pPr>
            <a:lvl4pPr marL="1600200" indent="-228600">
              <a:defRPr>
                <a:solidFill>
                  <a:schemeClr val="tx1"/>
                </a:solidFill>
                <a:latin typeface="Tw Cen MT" panose="020B0602020104020603" pitchFamily="34" charset="0"/>
                <a:ea typeface="MS PGothic" panose="020B0600070205080204" pitchFamily="34" charset="-128"/>
              </a:defRPr>
            </a:lvl4pPr>
            <a:lvl5pPr marL="2057400" indent="-228600">
              <a:defRPr>
                <a:solidFill>
                  <a:schemeClr val="tx1"/>
                </a:solidFill>
                <a:latin typeface="Tw Cen MT" panose="020B0602020104020603"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9pPr>
          </a:lstStyle>
          <a:p>
            <a:fld id="{C982F59D-0855-45DF-B926-EB60F101D3D7}"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3076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Planned adaptation became a strategy to support implementation this and a popular opinion leader network strategy are the two strategies I will address briefly in the next few slides</a:t>
            </a:r>
          </a:p>
        </p:txBody>
      </p:sp>
      <p:sp>
        <p:nvSpPr>
          <p:cNvPr id="4" name="Slide Number Placeholder 3"/>
          <p:cNvSpPr>
            <a:spLocks noGrp="1"/>
          </p:cNvSpPr>
          <p:nvPr>
            <p:ph type="sldNum" sz="quarter" idx="5"/>
          </p:nvPr>
        </p:nvSpPr>
        <p:spPr/>
        <p:txBody>
          <a:bodyPr/>
          <a:lstStyle/>
          <a:p>
            <a:fld id="{16D8B89A-0C52-40E6-8117-C86D8ABC02EE}" type="slidenum">
              <a:rPr lang="en-US" smtClean="0"/>
              <a:t>10</a:t>
            </a:fld>
            <a:endParaRPr lang="en-US" dirty="0"/>
          </a:p>
        </p:txBody>
      </p:sp>
    </p:spTree>
    <p:extLst>
      <p:ext uri="{BB962C8B-B14F-4D97-AF65-F5344CB8AC3E}">
        <p14:creationId xmlns:p14="http://schemas.microsoft.com/office/powerpoint/2010/main" val="2283892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our adaptation strategy we elected to take a hybrid type 2 effectiveness implementation mixed methods design approach. That’s a mouthful but I’ll summarize what that is in just a bit</a:t>
            </a:r>
          </a:p>
          <a:p>
            <a:pPr eaLnBrk="1" hangingPunct="1">
              <a:spcBef>
                <a:spcPct val="0"/>
              </a:spcBef>
            </a:pPr>
            <a:endParaRPr lang="en-US" altLang="en-US" dirty="0"/>
          </a:p>
          <a:p>
            <a:pPr eaLnBrk="1" hangingPunct="1">
              <a:spcBef>
                <a:spcPct val="0"/>
              </a:spcBef>
            </a:pPr>
            <a:r>
              <a:rPr lang="en-US" altLang="en-US" dirty="0"/>
              <a:t>Again we took a multilevel approach but just looking at the organizational, leadership and individual participant level. We chose to look at implementation and along with that acceptability and maintenance </a:t>
            </a:r>
          </a:p>
          <a:p>
            <a:pPr eaLnBrk="1" hangingPunct="1">
              <a:spcBef>
                <a:spcPct val="0"/>
              </a:spcBef>
            </a:pPr>
            <a:endParaRPr lang="en-US" altLang="en-US" dirty="0"/>
          </a:p>
          <a:p>
            <a:pPr eaLnBrk="1" hangingPunct="1">
              <a:spcBef>
                <a:spcPct val="0"/>
              </a:spcBef>
            </a:pPr>
            <a:r>
              <a:rPr lang="en-US" altLang="en-US" dirty="0"/>
              <a:t>As a hybrid type 2 trial we were looking at the implementation outcomes of acceptability and maintenance. Implementation science outcomes are different that your typical behavioral effectiveness outcomes and can include acceptability, maintenance, fidelity among others. We also ran an effectiveness trial concurrently. Making this a hybrid trial looking at both behavioral and implementation outcomes for two interventions the original sister to sister EBI and the adapted form of Sister to sister which we named </a:t>
            </a:r>
            <a:r>
              <a:rPr lang="en-US" altLang="en-US" dirty="0" err="1"/>
              <a:t>Covher</a:t>
            </a:r>
            <a:endParaRPr lang="en-US" altLang="en-US" dirty="0"/>
          </a:p>
          <a:p>
            <a:pPr eaLnBrk="1" hangingPunct="1">
              <a:spcBef>
                <a:spcPct val="0"/>
              </a:spcBef>
            </a:pPr>
            <a:endParaRPr lang="en-US" altLang="en-US" dirty="0"/>
          </a:p>
          <a:p>
            <a:pPr eaLnBrk="1" hangingPunct="1">
              <a:spcBef>
                <a:spcPct val="0"/>
              </a:spcBef>
            </a:pPr>
            <a:r>
              <a:rPr lang="en-US" altLang="en-US" dirty="0"/>
              <a:t>As is typical in many implementation science studies we took at mixed methods approach collecting both quantitative and qualitative data to get a more fulsome view of the entire implementation process.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MS PGothic" panose="020B0600070205080204" pitchFamily="34" charset="-128"/>
              </a:defRPr>
            </a:lvl1pPr>
            <a:lvl2pPr marL="742950" indent="-285750">
              <a:defRPr>
                <a:solidFill>
                  <a:schemeClr val="tx1"/>
                </a:solidFill>
                <a:latin typeface="Tw Cen MT" panose="020B0602020104020603" pitchFamily="34" charset="0"/>
                <a:ea typeface="MS PGothic" panose="020B0600070205080204" pitchFamily="34" charset="-128"/>
              </a:defRPr>
            </a:lvl2pPr>
            <a:lvl3pPr marL="1143000" indent="-228600">
              <a:defRPr>
                <a:solidFill>
                  <a:schemeClr val="tx1"/>
                </a:solidFill>
                <a:latin typeface="Tw Cen MT" panose="020B0602020104020603" pitchFamily="34" charset="0"/>
                <a:ea typeface="MS PGothic" panose="020B0600070205080204" pitchFamily="34" charset="-128"/>
              </a:defRPr>
            </a:lvl3pPr>
            <a:lvl4pPr marL="1600200" indent="-228600">
              <a:defRPr>
                <a:solidFill>
                  <a:schemeClr val="tx1"/>
                </a:solidFill>
                <a:latin typeface="Tw Cen MT" panose="020B0602020104020603" pitchFamily="34" charset="0"/>
                <a:ea typeface="MS PGothic" panose="020B0600070205080204" pitchFamily="34" charset="-128"/>
              </a:defRPr>
            </a:lvl4pPr>
            <a:lvl5pPr marL="2057400" indent="-228600">
              <a:defRPr>
                <a:solidFill>
                  <a:schemeClr val="tx1"/>
                </a:solidFill>
                <a:latin typeface="Tw Cen MT" panose="020B0602020104020603"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9pPr>
          </a:lstStyle>
          <a:p>
            <a:fld id="{02A833E5-0A2A-418B-AEDD-A6772B4D5E23}" type="slidenum">
              <a:rPr lang="en-US" altLang="en-US" smtClean="0">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720101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D6F982F-AED2-4AD0-A3AC-FC967AA8028E}" type="datetimeFigureOut">
              <a:rPr lang="en-US" smtClean="0"/>
              <a:t>7/22/19</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2166015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328990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134963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17B53567-B09F-456D-89FF-CC45A54177CF}"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450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264921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6F982F-AED2-4AD0-A3AC-FC967AA8028E}" type="datetimeFigureOut">
              <a:rPr lang="en-US" smtClean="0"/>
              <a:t>7/22/19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384035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6F982F-AED2-4AD0-A3AC-FC967AA8028E}" type="datetimeFigureOut">
              <a:rPr lang="en-US" smtClean="0"/>
              <a:t>7/22/19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274154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F982F-AED2-4AD0-A3AC-FC967AA8028E}" type="datetimeFigureOut">
              <a:rPr lang="en-US" smtClean="0"/>
              <a:t>7/22/19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77887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D6F982F-AED2-4AD0-A3AC-FC967AA8028E}" type="datetimeFigureOut">
              <a:rPr lang="en-US" smtClean="0"/>
              <a:t>7/22/19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298004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F982F-AED2-4AD0-A3AC-FC967AA8028E}" type="datetimeFigureOut">
              <a:rPr lang="en-US" smtClean="0"/>
              <a:t>7/22/19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50210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D6F982F-AED2-4AD0-A3AC-FC967AA8028E}" type="datetimeFigureOut">
              <a:rPr lang="en-US" smtClean="0"/>
              <a:t>7/22/19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158129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276566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6F982F-AED2-4AD0-A3AC-FC967AA8028E}" type="datetimeFigureOut">
              <a:rPr lang="en-US" smtClean="0"/>
              <a:t>7/22/19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396117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F982F-AED2-4AD0-A3AC-FC967AA8028E}" type="datetimeFigureOut">
              <a:rPr lang="en-US" smtClean="0"/>
              <a:t>7/22/19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427970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F982F-AED2-4AD0-A3AC-FC967AA8028E}" type="datetimeFigureOut">
              <a:rPr lang="en-US" smtClean="0"/>
              <a:t>7/22/19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11173048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19865119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6F982F-AED2-4AD0-A3AC-FC967AA8028E}" type="datetimeFigureOut">
              <a:rPr lang="en-US" smtClean="0"/>
              <a:t>7/22/19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B53567-B09F-456D-89FF-CC45A54177CF}" type="slidenum">
              <a:rPr lang="en-US" smtClean="0"/>
              <a:t>‹#›</a:t>
            </a:fld>
            <a:endParaRPr lang="en-US" dirty="0"/>
          </a:p>
        </p:txBody>
      </p:sp>
    </p:spTree>
    <p:extLst>
      <p:ext uri="{BB962C8B-B14F-4D97-AF65-F5344CB8AC3E}">
        <p14:creationId xmlns:p14="http://schemas.microsoft.com/office/powerpoint/2010/main" val="339229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6F982F-AED2-4AD0-A3AC-FC967AA8028E}" type="datetimeFigureOut">
              <a:rPr lang="en-US" smtClean="0"/>
              <a:t>7/22/19</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B53567-B09F-456D-89FF-CC45A54177CF}" type="slidenum">
              <a:rPr lang="en-US" smtClean="0"/>
              <a:t>‹#›</a:t>
            </a:fld>
            <a:endParaRPr lang="en-US" dirty="0"/>
          </a:p>
        </p:txBody>
      </p:sp>
    </p:spTree>
    <p:extLst>
      <p:ext uri="{BB962C8B-B14F-4D97-AF65-F5344CB8AC3E}">
        <p14:creationId xmlns:p14="http://schemas.microsoft.com/office/powerpoint/2010/main" val="387864243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6.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G17uZx8HjAhUsm-AKHXTWBakQjRx6BAgBEAU&amp;url=https%3A%2F%2Fbigdata.duke.edu%2Fprojects%2Fhealth-networks-and-disparities&amp;psig=AOvVaw1UkaChgBtBWK6AQJ1cdDFg&amp;ust=1563645398359897"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high.swampscottps.org/2017/08/02/new-website-live-still-progr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jstewa44@jhu.edu"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68" y="1803405"/>
            <a:ext cx="8195094" cy="1825096"/>
          </a:xfrm>
        </p:spPr>
        <p:txBody>
          <a:bodyPr>
            <a:normAutofit/>
          </a:bodyPr>
          <a:lstStyle/>
          <a:p>
            <a:pPr algn="ctr"/>
            <a:r>
              <a:rPr lang="en-US" sz="2800" dirty="0">
                <a:latin typeface="Baskerville Old Face" panose="02020602080505020303" pitchFamily="18" charset="0"/>
              </a:rPr>
              <a:t>Evidence Based HIV Interventions in Faith Based Organizations: Implications for implementation Science</a:t>
            </a:r>
          </a:p>
        </p:txBody>
      </p:sp>
      <p:sp>
        <p:nvSpPr>
          <p:cNvPr id="3" name="Subtitle 2"/>
          <p:cNvSpPr>
            <a:spLocks noGrp="1"/>
          </p:cNvSpPr>
          <p:nvPr>
            <p:ph type="subTitle" idx="1"/>
          </p:nvPr>
        </p:nvSpPr>
        <p:spPr>
          <a:xfrm>
            <a:off x="902641" y="3797915"/>
            <a:ext cx="7315200" cy="884592"/>
          </a:xfrm>
        </p:spPr>
        <p:txBody>
          <a:bodyPr>
            <a:normAutofit fontScale="77500" lnSpcReduction="20000"/>
          </a:bodyPr>
          <a:lstStyle/>
          <a:p>
            <a:pPr algn="ctr"/>
            <a:r>
              <a:rPr lang="en-US" sz="2100" dirty="0">
                <a:latin typeface="Baskerville Old Face" panose="02020602080505020303" pitchFamily="18" charset="0"/>
              </a:rPr>
              <a:t>Jennifer M. Stewart PhD, RN</a:t>
            </a:r>
          </a:p>
          <a:p>
            <a:pPr algn="ctr"/>
            <a:r>
              <a:rPr lang="en-US" sz="2100" dirty="0">
                <a:latin typeface="Baskerville Old Face" panose="02020602080505020303" pitchFamily="18" charset="0"/>
              </a:rPr>
              <a:t>Johns Hopkins University</a:t>
            </a:r>
          </a:p>
          <a:p>
            <a:pPr algn="ctr"/>
            <a:r>
              <a:rPr lang="en-US" sz="2100" dirty="0">
                <a:latin typeface="Baskerville Old Face" panose="02020602080505020303" pitchFamily="18" charset="0"/>
              </a:rPr>
              <a:t>School of Nursing</a:t>
            </a:r>
          </a:p>
        </p:txBody>
      </p:sp>
    </p:spTree>
    <p:extLst>
      <p:ext uri="{BB962C8B-B14F-4D97-AF65-F5344CB8AC3E}">
        <p14:creationId xmlns:p14="http://schemas.microsoft.com/office/powerpoint/2010/main" val="360802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Baskerville Old Face" panose="02020602080505020303" pitchFamily="18" charset="0"/>
              </a:rPr>
              <a:t>Implementation Strategies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260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353" y="219993"/>
            <a:ext cx="7429500" cy="1477963"/>
          </a:xfrm>
        </p:spPr>
        <p:txBody>
          <a:bodyPr>
            <a:normAutofit/>
          </a:bodyPr>
          <a:lstStyle/>
          <a:p>
            <a:pPr eaLnBrk="1" fontAlgn="auto" hangingPunct="1">
              <a:spcAft>
                <a:spcPts val="0"/>
              </a:spcAft>
              <a:defRPr/>
            </a:pPr>
            <a:r>
              <a:rPr lang="en-US" sz="3600" dirty="0">
                <a:solidFill>
                  <a:srgbClr val="000000"/>
                </a:solidFill>
                <a:latin typeface="Baskerville Old Face" panose="02020602080505020303" pitchFamily="18" charset="0"/>
              </a:rPr>
              <a:t>Design and methods</a:t>
            </a:r>
          </a:p>
        </p:txBody>
      </p:sp>
      <p:sp>
        <p:nvSpPr>
          <p:cNvPr id="10243" name="Content Placeholder 2"/>
          <p:cNvSpPr>
            <a:spLocks noGrp="1"/>
          </p:cNvSpPr>
          <p:nvPr>
            <p:ph idx="1"/>
          </p:nvPr>
        </p:nvSpPr>
        <p:spPr>
          <a:xfrm>
            <a:off x="450850" y="1203158"/>
            <a:ext cx="8302625" cy="4491205"/>
          </a:xfrm>
        </p:spPr>
        <p:txBody>
          <a:bodyPr/>
          <a:lstStyle/>
          <a:p>
            <a:pPr marL="457200" lvl="1" indent="0" algn="ctr" eaLnBrk="1" hangingPunct="1">
              <a:buFont typeface="Arial" panose="020B0604020202020204" pitchFamily="34" charset="0"/>
              <a:buNone/>
            </a:pPr>
            <a:r>
              <a:rPr lang="en-US" altLang="en-US" sz="3200" b="1" dirty="0">
                <a:latin typeface="Baskerville Old Face" panose="02020602080505020303" pitchFamily="18" charset="0"/>
              </a:rPr>
              <a:t>Hybrid type 2 effectiveness-implementation mixed methods design</a:t>
            </a:r>
          </a:p>
        </p:txBody>
      </p:sp>
      <p:graphicFrame>
        <p:nvGraphicFramePr>
          <p:cNvPr id="3" name="Diagram 2"/>
          <p:cNvGraphicFramePr/>
          <p:nvPr/>
        </p:nvGraphicFramePr>
        <p:xfrm>
          <a:off x="508000" y="2310062"/>
          <a:ext cx="8226926" cy="3718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80219364"/>
              </p:ext>
            </p:extLst>
          </p:nvPr>
        </p:nvGraphicFramePr>
        <p:xfrm>
          <a:off x="1658353" y="1997242"/>
          <a:ext cx="6096000" cy="48607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2500" y="2563812"/>
            <a:ext cx="7505700"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528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1000"/>
                                        <p:tgtEl>
                                          <p:spTgt spid="3"/>
                                        </p:tgtEl>
                                      </p:cBhvr>
                                    </p:animEffect>
                                    <p:set>
                                      <p:cBhvr>
                                        <p:cTn id="22" dur="1" fill="hold">
                                          <p:stCondLst>
                                            <p:cond delay="9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E5B4-8E32-8C44-8373-72501DFF436A}"/>
              </a:ext>
            </a:extLst>
          </p:cNvPr>
          <p:cNvSpPr>
            <a:spLocks noGrp="1"/>
          </p:cNvSpPr>
          <p:nvPr>
            <p:ph type="title"/>
          </p:nvPr>
        </p:nvSpPr>
        <p:spPr>
          <a:xfrm>
            <a:off x="2171700" y="329396"/>
            <a:ext cx="6377940" cy="1293028"/>
          </a:xfrm>
        </p:spPr>
        <p:txBody>
          <a:bodyPr/>
          <a:lstStyle/>
          <a:p>
            <a:r>
              <a:rPr lang="en-US" dirty="0">
                <a:solidFill>
                  <a:srgbClr val="000000"/>
                </a:solidFill>
                <a:latin typeface="Baskerville Old Face" panose="02020602080505020303" pitchFamily="18" charset="0"/>
              </a:rPr>
              <a:t>Results</a:t>
            </a:r>
            <a:endParaRPr lang="en-US" dirty="0"/>
          </a:p>
        </p:txBody>
      </p:sp>
      <p:graphicFrame>
        <p:nvGraphicFramePr>
          <p:cNvPr id="4" name="Content Placeholder 3">
            <a:extLst>
              <a:ext uri="{FF2B5EF4-FFF2-40B4-BE49-F238E27FC236}">
                <a16:creationId xmlns:a16="http://schemas.microsoft.com/office/drawing/2014/main" id="{88B8B870-4F6A-DD40-80D2-B3048A8AD2DE}"/>
              </a:ext>
            </a:extLst>
          </p:cNvPr>
          <p:cNvGraphicFramePr>
            <a:graphicFrameLocks noGrp="1"/>
          </p:cNvGraphicFramePr>
          <p:nvPr>
            <p:ph idx="1"/>
            <p:extLst>
              <p:ext uri="{D42A27DB-BD31-4B8C-83A1-F6EECF244321}">
                <p14:modId xmlns:p14="http://schemas.microsoft.com/office/powerpoint/2010/main" val="2077919769"/>
              </p:ext>
            </p:extLst>
          </p:nvPr>
        </p:nvGraphicFramePr>
        <p:xfrm>
          <a:off x="146957" y="1214210"/>
          <a:ext cx="8752116" cy="5068449"/>
        </p:xfrm>
        <a:graphic>
          <a:graphicData uri="http://schemas.openxmlformats.org/drawingml/2006/table">
            <a:tbl>
              <a:tblPr firstRow="1" firstCol="1" bandRow="1">
                <a:tableStyleId>{5C22544A-7EE6-4342-B048-85BDC9FD1C3A}</a:tableStyleId>
              </a:tblPr>
              <a:tblGrid>
                <a:gridCol w="3662642">
                  <a:extLst>
                    <a:ext uri="{9D8B030D-6E8A-4147-A177-3AD203B41FA5}">
                      <a16:colId xmlns:a16="http://schemas.microsoft.com/office/drawing/2014/main" val="1735316705"/>
                    </a:ext>
                  </a:extLst>
                </a:gridCol>
                <a:gridCol w="730979">
                  <a:extLst>
                    <a:ext uri="{9D8B030D-6E8A-4147-A177-3AD203B41FA5}">
                      <a16:colId xmlns:a16="http://schemas.microsoft.com/office/drawing/2014/main" val="3402558838"/>
                    </a:ext>
                  </a:extLst>
                </a:gridCol>
                <a:gridCol w="730979">
                  <a:extLst>
                    <a:ext uri="{9D8B030D-6E8A-4147-A177-3AD203B41FA5}">
                      <a16:colId xmlns:a16="http://schemas.microsoft.com/office/drawing/2014/main" val="384738774"/>
                    </a:ext>
                  </a:extLst>
                </a:gridCol>
                <a:gridCol w="446268">
                  <a:extLst>
                    <a:ext uri="{9D8B030D-6E8A-4147-A177-3AD203B41FA5}">
                      <a16:colId xmlns:a16="http://schemas.microsoft.com/office/drawing/2014/main" val="1717678526"/>
                    </a:ext>
                  </a:extLst>
                </a:gridCol>
                <a:gridCol w="636511">
                  <a:extLst>
                    <a:ext uri="{9D8B030D-6E8A-4147-A177-3AD203B41FA5}">
                      <a16:colId xmlns:a16="http://schemas.microsoft.com/office/drawing/2014/main" val="667046162"/>
                    </a:ext>
                  </a:extLst>
                </a:gridCol>
                <a:gridCol w="730979">
                  <a:extLst>
                    <a:ext uri="{9D8B030D-6E8A-4147-A177-3AD203B41FA5}">
                      <a16:colId xmlns:a16="http://schemas.microsoft.com/office/drawing/2014/main" val="3409120886"/>
                    </a:ext>
                  </a:extLst>
                </a:gridCol>
                <a:gridCol w="730979">
                  <a:extLst>
                    <a:ext uri="{9D8B030D-6E8A-4147-A177-3AD203B41FA5}">
                      <a16:colId xmlns:a16="http://schemas.microsoft.com/office/drawing/2014/main" val="1839516845"/>
                    </a:ext>
                  </a:extLst>
                </a:gridCol>
                <a:gridCol w="446268">
                  <a:extLst>
                    <a:ext uri="{9D8B030D-6E8A-4147-A177-3AD203B41FA5}">
                      <a16:colId xmlns:a16="http://schemas.microsoft.com/office/drawing/2014/main" val="1944734888"/>
                    </a:ext>
                  </a:extLst>
                </a:gridCol>
                <a:gridCol w="636511">
                  <a:extLst>
                    <a:ext uri="{9D8B030D-6E8A-4147-A177-3AD203B41FA5}">
                      <a16:colId xmlns:a16="http://schemas.microsoft.com/office/drawing/2014/main" val="1488161801"/>
                    </a:ext>
                  </a:extLst>
                </a:gridCol>
              </a:tblGrid>
              <a:tr h="173719">
                <a:tc gridSpan="9">
                  <a:txBody>
                    <a:bodyPr/>
                    <a:lstStyle/>
                    <a:p>
                      <a:pPr marL="0" marR="0">
                        <a:lnSpc>
                          <a:spcPct val="107000"/>
                        </a:lnSpc>
                        <a:spcBef>
                          <a:spcPts val="0"/>
                        </a:spcBef>
                        <a:spcAft>
                          <a:spcPts val="0"/>
                        </a:spcAft>
                      </a:pPr>
                      <a:r>
                        <a:rPr lang="en-US" sz="1400" dirty="0">
                          <a:effectLst/>
                        </a:rPr>
                        <a:t>Table 4. Sexual behavior in the last 3 months by intervention group at pre and post test (N=91).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5218967"/>
                  </a:ext>
                </a:extLst>
              </a:tr>
              <a:tr h="24633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1676792016"/>
                  </a:ext>
                </a:extLst>
              </a:tr>
              <a:tr h="113802">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gridSpan="8">
                  <a:txBody>
                    <a:bodyPr/>
                    <a:lstStyle/>
                    <a:p>
                      <a:pPr marL="0" marR="0" algn="ctr">
                        <a:lnSpc>
                          <a:spcPct val="107000"/>
                        </a:lnSpc>
                        <a:spcBef>
                          <a:spcPts val="0"/>
                        </a:spcBef>
                        <a:spcAft>
                          <a:spcPts val="0"/>
                        </a:spcAft>
                      </a:pPr>
                      <a:r>
                        <a:rPr lang="en-US" sz="1400" dirty="0">
                          <a:effectLst/>
                        </a:rPr>
                        <a:t>Intervention Group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898518"/>
                  </a:ext>
                </a:extLst>
              </a:tr>
              <a:tr h="295071">
                <a:tc>
                  <a:txBody>
                    <a:bodyPr/>
                    <a:lstStyle/>
                    <a:p>
                      <a:pPr marL="0" marR="0">
                        <a:lnSpc>
                          <a:spcPct val="107000"/>
                        </a:lnSpc>
                        <a:spcBef>
                          <a:spcPts val="0"/>
                        </a:spcBef>
                        <a:spcAft>
                          <a:spcPts val="0"/>
                        </a:spcAft>
                      </a:pPr>
                      <a:r>
                        <a:rPr lang="en-US" sz="1400" dirty="0">
                          <a:effectLst/>
                        </a:rPr>
                        <a:t>Variable of Interest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gridSpan="4">
                  <a:txBody>
                    <a:bodyPr/>
                    <a:lstStyle/>
                    <a:p>
                      <a:pPr marL="0" marR="0" algn="ctr">
                        <a:lnSpc>
                          <a:spcPct val="107000"/>
                        </a:lnSpc>
                        <a:spcBef>
                          <a:spcPts val="0"/>
                        </a:spcBef>
                        <a:spcAft>
                          <a:spcPts val="0"/>
                        </a:spcAft>
                      </a:pPr>
                      <a:r>
                        <a:rPr lang="en-US" sz="1400" dirty="0">
                          <a:effectLst/>
                        </a:rPr>
                        <a:t>Original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400" dirty="0">
                          <a:effectLst/>
                        </a:rPr>
                        <a:t>Adapted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3865145"/>
                  </a:ext>
                </a:extLst>
              </a:tr>
              <a:tr h="195230">
                <a:tc>
                  <a:txBody>
                    <a:bodyPr/>
                    <a:lstStyle/>
                    <a:p>
                      <a:pPr marL="0" marR="0" indent="139700">
                        <a:lnSpc>
                          <a:spcPct val="107000"/>
                        </a:lnSpc>
                        <a:spcBef>
                          <a:spcPts val="0"/>
                        </a:spcBef>
                        <a:spcAft>
                          <a:spcPts val="0"/>
                        </a:spcAft>
                      </a:pPr>
                      <a:r>
                        <a:rPr lang="en-US" sz="1400" dirty="0">
                          <a:effectLst/>
                        </a:rPr>
                        <a:t>Behavior Status, 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Pre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Post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Pre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Post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ctr">
                        <a:lnSpc>
                          <a:spcPct val="107000"/>
                        </a:lnSpc>
                        <a:spcBef>
                          <a:spcPts val="0"/>
                        </a:spcBef>
                        <a:spcAft>
                          <a:spcPts val="0"/>
                        </a:spcAft>
                      </a:pPr>
                      <a:r>
                        <a:rPr lang="en-US" sz="1400" dirty="0">
                          <a:effectLst/>
                        </a:rPr>
                        <a:t>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3603600946"/>
                  </a:ext>
                </a:extLst>
              </a:tr>
              <a:tr h="394913">
                <a:tc>
                  <a:txBody>
                    <a:bodyPr/>
                    <a:lstStyle/>
                    <a:p>
                      <a:pPr marL="0" marR="0" indent="419100">
                        <a:lnSpc>
                          <a:spcPct val="107000"/>
                        </a:lnSpc>
                        <a:spcBef>
                          <a:spcPts val="0"/>
                        </a:spcBef>
                        <a:spcAft>
                          <a:spcPts val="0"/>
                        </a:spcAft>
                      </a:pPr>
                      <a:r>
                        <a:rPr lang="en-US" sz="1400" dirty="0">
                          <a:effectLst/>
                        </a:rPr>
                        <a:t>Sex in last 3 </a:t>
                      </a:r>
                    </a:p>
                    <a:p>
                      <a:pPr marL="0" marR="0" indent="419100">
                        <a:lnSpc>
                          <a:spcPct val="107000"/>
                        </a:lnSpc>
                        <a:spcBef>
                          <a:spcPts val="0"/>
                        </a:spcBef>
                        <a:spcAft>
                          <a:spcPts val="0"/>
                        </a:spcAft>
                      </a:pPr>
                      <a:r>
                        <a:rPr lang="en-US" sz="1400" dirty="0">
                          <a:effectLst/>
                        </a:rPr>
                        <a:t>months, 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20 (79.4)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26 (76.5)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17 (90.0)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28 (93.3)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1337878451"/>
                  </a:ext>
                </a:extLst>
              </a:tr>
              <a:tr h="394913">
                <a:tc>
                  <a:txBody>
                    <a:bodyPr/>
                    <a:lstStyle/>
                    <a:p>
                      <a:pPr marL="0" marR="0" indent="419100">
                        <a:lnSpc>
                          <a:spcPct val="107000"/>
                        </a:lnSpc>
                        <a:spcBef>
                          <a:spcPts val="0"/>
                        </a:spcBef>
                        <a:spcAft>
                          <a:spcPts val="0"/>
                        </a:spcAft>
                      </a:pPr>
                      <a:r>
                        <a:rPr lang="en-US" sz="1400" dirty="0">
                          <a:effectLst/>
                        </a:rPr>
                        <a:t>Always condom </a:t>
                      </a:r>
                    </a:p>
                    <a:p>
                      <a:pPr marL="0" marR="0" indent="419100">
                        <a:lnSpc>
                          <a:spcPct val="107000"/>
                        </a:lnSpc>
                        <a:spcBef>
                          <a:spcPts val="0"/>
                        </a:spcBef>
                        <a:spcAft>
                          <a:spcPts val="0"/>
                        </a:spcAft>
                      </a:pPr>
                      <a:r>
                        <a:rPr lang="en-US" sz="1400" dirty="0">
                          <a:effectLst/>
                        </a:rPr>
                        <a:t>use, 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2 (8.3)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4 (16.7)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0.687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6 (23.1)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8 (30.8)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0.625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942135445"/>
                  </a:ext>
                </a:extLst>
              </a:tr>
              <a:tr h="113802">
                <a:tc>
                  <a:txBody>
                    <a:bodyPr/>
                    <a:lstStyle/>
                    <a:p>
                      <a:pPr marL="0" marR="0" indent="139700">
                        <a:lnSpc>
                          <a:spcPct val="107000"/>
                        </a:lnSpc>
                        <a:spcBef>
                          <a:spcPts val="0"/>
                        </a:spcBef>
                        <a:spcAft>
                          <a:spcPts val="0"/>
                        </a:spcAft>
                      </a:pPr>
                      <a:r>
                        <a:rPr lang="en-US" sz="1400" dirty="0">
                          <a:effectLst/>
                        </a:rPr>
                        <a:t>Sexual risk, median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a:lnSpc>
                          <a:spcPct val="107000"/>
                        </a:lnSpc>
                      </a:pPr>
                      <a:endParaRPr lang="en-US" sz="1400" dirty="0">
                        <a:effectLst/>
                        <a:latin typeface="Calibri" panose="020F0502020204030204" pitchFamily="34" charset="0"/>
                      </a:endParaRPr>
                    </a:p>
                  </a:txBody>
                  <a:tcPr marL="38169" marR="38169" marT="0" marB="0" anchor="b"/>
                </a:tc>
                <a:tc>
                  <a:txBody>
                    <a:bodyPr/>
                    <a:lstStyle/>
                    <a:p>
                      <a:pPr>
                        <a:lnSpc>
                          <a:spcPct val="107000"/>
                        </a:lnSpc>
                      </a:pPr>
                      <a:endParaRPr lang="en-US" sz="1400" dirty="0">
                        <a:effectLst/>
                        <a:latin typeface="Calibri" panose="020F0502020204030204" pitchFamily="34" charset="0"/>
                      </a:endParaRPr>
                    </a:p>
                  </a:txBody>
                  <a:tcPr marL="38169" marR="38169" marT="0" marB="0" anchor="b"/>
                </a:tc>
                <a:tc>
                  <a:txBody>
                    <a:bodyPr/>
                    <a:lstStyle/>
                    <a:p>
                      <a:pPr>
                        <a:lnSpc>
                          <a:spcPct val="107000"/>
                        </a:lnSpc>
                      </a:pPr>
                      <a:endParaRPr lang="en-US" sz="1400" dirty="0">
                        <a:effectLst/>
                        <a:latin typeface="Calibri" panose="020F0502020204030204" pitchFamily="34" charset="0"/>
                      </a:endParaRPr>
                    </a:p>
                  </a:txBody>
                  <a:tcPr marL="38169" marR="38169" marT="0" marB="0" anchor="b"/>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a:lnSpc>
                          <a:spcPct val="107000"/>
                        </a:lnSpc>
                      </a:pPr>
                      <a:endParaRPr lang="en-US" sz="1400" dirty="0">
                        <a:effectLst/>
                        <a:latin typeface="Calibri" panose="020F0502020204030204" pitchFamily="34" charset="0"/>
                      </a:endParaRPr>
                    </a:p>
                  </a:txBody>
                  <a:tcPr marL="38169" marR="38169" marT="0" marB="0" anchor="b"/>
                </a:tc>
                <a:tc>
                  <a:txBody>
                    <a:bodyPr/>
                    <a:lstStyle/>
                    <a:p>
                      <a:pPr>
                        <a:lnSpc>
                          <a:spcPct val="107000"/>
                        </a:lnSpc>
                      </a:pPr>
                      <a:endParaRPr lang="en-US" sz="1400" dirty="0">
                        <a:effectLst/>
                        <a:latin typeface="Calibri" panose="020F0502020204030204" pitchFamily="34" charset="0"/>
                      </a:endParaRPr>
                    </a:p>
                  </a:txBody>
                  <a:tcPr marL="38169" marR="38169" marT="0" marB="0" anchor="b"/>
                </a:tc>
                <a:tc>
                  <a:txBody>
                    <a:bodyPr/>
                    <a:lstStyle/>
                    <a:p>
                      <a:pPr>
                        <a:lnSpc>
                          <a:spcPct val="107000"/>
                        </a:lnSpc>
                      </a:pPr>
                      <a:endParaRPr lang="en-US" sz="1400" dirty="0">
                        <a:effectLst/>
                        <a:latin typeface="Calibri" panose="020F0502020204030204" pitchFamily="34" charset="0"/>
                      </a:endParaRPr>
                    </a:p>
                  </a:txBody>
                  <a:tcPr marL="38169" marR="38169" marT="0" marB="0" anchor="b"/>
                </a:tc>
                <a:extLst>
                  <a:ext uri="{0D108BD9-81ED-4DB2-BD59-A6C34878D82A}">
                    <a16:rowId xmlns:a16="http://schemas.microsoft.com/office/drawing/2014/main" val="278331721"/>
                  </a:ext>
                </a:extLst>
              </a:tr>
              <a:tr h="394913">
                <a:tc>
                  <a:txBody>
                    <a:bodyPr/>
                    <a:lstStyle/>
                    <a:p>
                      <a:pPr marL="0" marR="0" indent="419100">
                        <a:lnSpc>
                          <a:spcPct val="107000"/>
                        </a:lnSpc>
                        <a:spcBef>
                          <a:spcPts val="0"/>
                        </a:spcBef>
                        <a:spcAft>
                          <a:spcPts val="0"/>
                        </a:spcAft>
                      </a:pPr>
                      <a:r>
                        <a:rPr lang="en-US" sz="1400" dirty="0">
                          <a:effectLst/>
                        </a:rPr>
                        <a:t>Days of </a:t>
                      </a:r>
                    </a:p>
                    <a:p>
                      <a:pPr marL="0" marR="0" indent="419100">
                        <a:lnSpc>
                          <a:spcPct val="107000"/>
                        </a:lnSpc>
                        <a:spcBef>
                          <a:spcPts val="0"/>
                        </a:spcBef>
                        <a:spcAft>
                          <a:spcPts val="0"/>
                        </a:spcAft>
                      </a:pPr>
                      <a:r>
                        <a:rPr lang="en-US" sz="1400" dirty="0">
                          <a:effectLst/>
                        </a:rPr>
                        <a:t>abstinence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b="1" dirty="0">
                          <a:effectLst/>
                        </a:rPr>
                        <a:t>0.043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b="1" dirty="0">
                          <a:effectLst/>
                        </a:rPr>
                        <a:t>0.035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3974824299"/>
                  </a:ext>
                </a:extLst>
              </a:tr>
              <a:tr h="394913">
                <a:tc>
                  <a:txBody>
                    <a:bodyPr/>
                    <a:lstStyle/>
                    <a:p>
                      <a:pPr marL="0" marR="0" indent="419100">
                        <a:lnSpc>
                          <a:spcPct val="107000"/>
                        </a:lnSpc>
                        <a:spcBef>
                          <a:spcPts val="0"/>
                        </a:spcBef>
                        <a:spcAft>
                          <a:spcPts val="0"/>
                        </a:spcAft>
                      </a:pPr>
                      <a:r>
                        <a:rPr lang="en-US" sz="1400" dirty="0">
                          <a:effectLst/>
                        </a:rPr>
                        <a:t>Days without </a:t>
                      </a:r>
                    </a:p>
                    <a:p>
                      <a:pPr marL="0" marR="0" indent="419100">
                        <a:lnSpc>
                          <a:spcPct val="107000"/>
                        </a:lnSpc>
                        <a:spcBef>
                          <a:spcPts val="0"/>
                        </a:spcBef>
                        <a:spcAft>
                          <a:spcPts val="0"/>
                        </a:spcAft>
                      </a:pPr>
                      <a:r>
                        <a:rPr lang="en-US" sz="1400" dirty="0">
                          <a:effectLst/>
                        </a:rPr>
                        <a:t>condom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0.078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b="1" dirty="0">
                          <a:effectLst/>
                        </a:rPr>
                        <a:t>0.035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1611384212"/>
                  </a:ext>
                </a:extLst>
              </a:tr>
              <a:tr h="394913">
                <a:tc>
                  <a:txBody>
                    <a:bodyPr/>
                    <a:lstStyle/>
                    <a:p>
                      <a:pPr marL="0" marR="0" indent="419100">
                        <a:lnSpc>
                          <a:spcPct val="107000"/>
                        </a:lnSpc>
                        <a:spcBef>
                          <a:spcPts val="0"/>
                        </a:spcBef>
                        <a:spcAft>
                          <a:spcPts val="0"/>
                        </a:spcAft>
                      </a:pPr>
                      <a:r>
                        <a:rPr lang="en-US" sz="1400" dirty="0">
                          <a:effectLst/>
                        </a:rPr>
                        <a:t>Number of sex </a:t>
                      </a:r>
                    </a:p>
                    <a:p>
                      <a:pPr marL="0" marR="0" indent="419100">
                        <a:lnSpc>
                          <a:spcPct val="107000"/>
                        </a:lnSpc>
                        <a:spcBef>
                          <a:spcPts val="0"/>
                        </a:spcBef>
                        <a:spcAft>
                          <a:spcPts val="0"/>
                        </a:spcAft>
                      </a:pPr>
                      <a:r>
                        <a:rPr lang="en-US" sz="1400" dirty="0">
                          <a:effectLst/>
                        </a:rPr>
                        <a:t>partners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0.317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0.317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1124004933"/>
                  </a:ext>
                </a:extLst>
              </a:tr>
              <a:tr h="394913">
                <a:tc>
                  <a:txBody>
                    <a:bodyPr/>
                    <a:lstStyle/>
                    <a:p>
                      <a:pPr marL="0" marR="0" indent="419100">
                        <a:lnSpc>
                          <a:spcPct val="107000"/>
                        </a:lnSpc>
                        <a:spcBef>
                          <a:spcPts val="0"/>
                        </a:spcBef>
                        <a:spcAft>
                          <a:spcPts val="0"/>
                        </a:spcAft>
                      </a:pPr>
                      <a:r>
                        <a:rPr lang="en-US" sz="1400" dirty="0">
                          <a:effectLst/>
                        </a:rPr>
                        <a:t>Proportion </a:t>
                      </a:r>
                    </a:p>
                    <a:p>
                      <a:pPr marL="0" marR="0" indent="419100">
                        <a:lnSpc>
                          <a:spcPct val="107000"/>
                        </a:lnSpc>
                        <a:spcBef>
                          <a:spcPts val="0"/>
                        </a:spcBef>
                        <a:spcAft>
                          <a:spcPts val="0"/>
                        </a:spcAft>
                      </a:pPr>
                      <a:r>
                        <a:rPr lang="en-US" sz="1400" dirty="0">
                          <a:effectLst/>
                        </a:rPr>
                        <a:t>unprotected sex </a:t>
                      </a:r>
                    </a:p>
                    <a:p>
                      <a:pPr marL="0" marR="0" indent="419100">
                        <a:lnSpc>
                          <a:spcPct val="107000"/>
                        </a:lnSpc>
                        <a:spcBef>
                          <a:spcPts val="0"/>
                        </a:spcBef>
                        <a:spcAft>
                          <a:spcPts val="0"/>
                        </a:spcAft>
                      </a:pPr>
                      <a:r>
                        <a:rPr lang="en-US" sz="1400" dirty="0">
                          <a:effectLst/>
                        </a:rPr>
                        <a:t>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0.145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a:txBody>
                    <a:bodyPr/>
                    <a:lstStyle/>
                    <a:p>
                      <a:pPr marL="0" marR="0" algn="r">
                        <a:lnSpc>
                          <a:spcPct val="107000"/>
                        </a:lnSpc>
                        <a:spcBef>
                          <a:spcPts val="0"/>
                        </a:spcBef>
                        <a:spcAft>
                          <a:spcPts val="0"/>
                        </a:spcAft>
                      </a:pPr>
                      <a:r>
                        <a:rPr lang="en-US" sz="1400" dirty="0">
                          <a:effectLst/>
                        </a:rPr>
                        <a:t>0.596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extLst>
                  <a:ext uri="{0D108BD9-81ED-4DB2-BD59-A6C34878D82A}">
                    <a16:rowId xmlns:a16="http://schemas.microsoft.com/office/drawing/2014/main" val="2603418608"/>
                  </a:ext>
                </a:extLst>
              </a:tr>
              <a:tr h="195230">
                <a:tc gridSpan="9">
                  <a:txBody>
                    <a:bodyPr/>
                    <a:lstStyle/>
                    <a:p>
                      <a:pPr marL="0" marR="0">
                        <a:lnSpc>
                          <a:spcPct val="107000"/>
                        </a:lnSpc>
                        <a:spcBef>
                          <a:spcPts val="0"/>
                        </a:spcBef>
                        <a:spcAft>
                          <a:spcPts val="0"/>
                        </a:spcAft>
                      </a:pPr>
                      <a:r>
                        <a:rPr lang="en-US" sz="1200" dirty="0">
                          <a:effectLst/>
                        </a:rPr>
                        <a:t>Within groups analyses: McNemar test for binary outcomes and Wilcoxon matched-pair signed-rank for continuous outcomes.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0300394"/>
                  </a:ext>
                </a:extLst>
              </a:tr>
              <a:tr h="295071">
                <a:tc gridSpan="9">
                  <a:txBody>
                    <a:bodyPr/>
                    <a:lstStyle/>
                    <a:p>
                      <a:pPr marL="0" marR="0">
                        <a:lnSpc>
                          <a:spcPct val="107000"/>
                        </a:lnSpc>
                        <a:spcBef>
                          <a:spcPts val="0"/>
                        </a:spcBef>
                        <a:spcAft>
                          <a:spcPts val="0"/>
                        </a:spcAft>
                      </a:pPr>
                      <a:r>
                        <a:rPr lang="en-US" sz="1200" dirty="0">
                          <a:effectLst/>
                        </a:rPr>
                        <a:t>Between groups analyses: Binary logistic regression and ANCOVA for binary and continuous outcomes respectively, with baseline value and intervention group as predictors.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69" marR="3816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2564271"/>
                  </a:ext>
                </a:extLst>
              </a:tr>
            </a:tbl>
          </a:graphicData>
        </a:graphic>
      </p:graphicFrame>
    </p:spTree>
    <p:extLst>
      <p:ext uri="{BB962C8B-B14F-4D97-AF65-F5344CB8AC3E}">
        <p14:creationId xmlns:p14="http://schemas.microsoft.com/office/powerpoint/2010/main" val="308142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rgbClr val="000000"/>
                </a:solidFill>
                <a:latin typeface="Baskerville Old Face" panose="02020602080505020303" pitchFamily="18" charset="0"/>
              </a:rPr>
              <a:t>Results</a:t>
            </a:r>
          </a:p>
        </p:txBody>
      </p:sp>
      <p:graphicFrame>
        <p:nvGraphicFramePr>
          <p:cNvPr id="4" name="Content Placeholder 5"/>
          <p:cNvGraphicFramePr>
            <a:graphicFrameLocks/>
          </p:cNvGraphicFramePr>
          <p:nvPr>
            <p:extLst>
              <p:ext uri="{D42A27DB-BD31-4B8C-83A1-F6EECF244321}">
                <p14:modId xmlns:p14="http://schemas.microsoft.com/office/powerpoint/2010/main" val="2969638958"/>
              </p:ext>
            </p:extLst>
          </p:nvPr>
        </p:nvGraphicFramePr>
        <p:xfrm>
          <a:off x="855663" y="2097088"/>
          <a:ext cx="7673975" cy="3124201"/>
        </p:xfrm>
        <a:graphic>
          <a:graphicData uri="http://schemas.openxmlformats.org/drawingml/2006/table">
            <a:tbl>
              <a:tblPr/>
              <a:tblGrid>
                <a:gridCol w="1852046">
                  <a:extLst>
                    <a:ext uri="{9D8B030D-6E8A-4147-A177-3AD203B41FA5}">
                      <a16:colId xmlns:a16="http://schemas.microsoft.com/office/drawing/2014/main" val="20000"/>
                    </a:ext>
                  </a:extLst>
                </a:gridCol>
                <a:gridCol w="1210524">
                  <a:extLst>
                    <a:ext uri="{9D8B030D-6E8A-4147-A177-3AD203B41FA5}">
                      <a16:colId xmlns:a16="http://schemas.microsoft.com/office/drawing/2014/main" val="20001"/>
                    </a:ext>
                  </a:extLst>
                </a:gridCol>
                <a:gridCol w="1540061">
                  <a:extLst>
                    <a:ext uri="{9D8B030D-6E8A-4147-A177-3AD203B41FA5}">
                      <a16:colId xmlns:a16="http://schemas.microsoft.com/office/drawing/2014/main" val="20002"/>
                    </a:ext>
                  </a:extLst>
                </a:gridCol>
                <a:gridCol w="1535672">
                  <a:extLst>
                    <a:ext uri="{9D8B030D-6E8A-4147-A177-3AD203B41FA5}">
                      <a16:colId xmlns:a16="http://schemas.microsoft.com/office/drawing/2014/main" val="20003"/>
                    </a:ext>
                  </a:extLst>
                </a:gridCol>
                <a:gridCol w="1535672">
                  <a:extLst>
                    <a:ext uri="{9D8B030D-6E8A-4147-A177-3AD203B41FA5}">
                      <a16:colId xmlns:a16="http://schemas.microsoft.com/office/drawing/2014/main" val="270940202"/>
                    </a:ext>
                  </a:extLst>
                </a:gridCol>
              </a:tblGrid>
              <a:tr h="611396">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Church 1 (O) (n=26)</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Church 2 (n=31)</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Church 3(O) (n=21)</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Church 4 (n=19)</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0206">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Characteristic (%)</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extLst>
                  <a:ext uri="{0D108BD9-81ED-4DB2-BD59-A6C34878D82A}">
                    <a16:rowId xmlns:a16="http://schemas.microsoft.com/office/drawing/2014/main" val="10001"/>
                  </a:ext>
                </a:extLst>
              </a:tr>
              <a:tr h="310145">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Acceptability</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extLst>
                  <a:ext uri="{0D108BD9-81ED-4DB2-BD59-A6C34878D82A}">
                    <a16:rowId xmlns:a16="http://schemas.microsoft.com/office/drawing/2014/main" val="10002"/>
                  </a:ext>
                </a:extLst>
              </a:tr>
              <a:tr h="310145">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     Yes</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19 (73.1)</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26 (83.9)</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18 (85.7)</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rPr>
                        <a:t>17 (89.5)</a:t>
                      </a: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extLst>
                  <a:ext uri="{0D108BD9-81ED-4DB2-BD59-A6C34878D82A}">
                    <a16:rowId xmlns:a16="http://schemas.microsoft.com/office/drawing/2014/main" val="10003"/>
                  </a:ext>
                </a:extLst>
              </a:tr>
              <a:tr h="310145">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     No</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7 (26.9)</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5 (16.1)</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1 (4.8)</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rPr>
                        <a:t>2 (10.5)</a:t>
                      </a: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extLst>
                  <a:ext uri="{0D108BD9-81ED-4DB2-BD59-A6C34878D82A}">
                    <a16:rowId xmlns:a16="http://schemas.microsoft.com/office/drawing/2014/main" val="10004"/>
                  </a:ext>
                </a:extLst>
              </a:tr>
              <a:tr h="341874">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Maintenance</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 </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extLst>
                  <a:ext uri="{0D108BD9-81ED-4DB2-BD59-A6C34878D82A}">
                    <a16:rowId xmlns:a16="http://schemas.microsoft.com/office/drawing/2014/main" val="10005"/>
                  </a:ext>
                </a:extLst>
              </a:tr>
              <a:tr h="310145">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     Yes</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22 (88.5)</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28 (90.3)</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17 (90.5)</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rPr>
                        <a:t>18 (94.7)</a:t>
                      </a: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BF7"/>
                    </a:solidFill>
                  </a:tcPr>
                </a:tc>
                <a:extLst>
                  <a:ext uri="{0D108BD9-81ED-4DB2-BD59-A6C34878D82A}">
                    <a16:rowId xmlns:a16="http://schemas.microsoft.com/office/drawing/2014/main" val="10006"/>
                  </a:ext>
                </a:extLst>
              </a:tr>
              <a:tr h="310145">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Baskerville Old Face" panose="02020602080505020303" pitchFamily="18" charset="77"/>
                          <a:ea typeface="MS PGothic" panose="020B0600070205080204" pitchFamily="34" charset="-128"/>
                        </a:rPr>
                        <a:t>     No</a:t>
                      </a:r>
                      <a:endParaRPr kumimoji="0" lang="en-US" sz="1800" b="1" i="0" u="none" strike="noStrike" cap="none" normalizeH="0" baseline="0" dirty="0">
                        <a:ln>
                          <a:noFill/>
                        </a:ln>
                        <a:solidFill>
                          <a:schemeClr val="bg1"/>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4 (11.5)</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3 (9.7)</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lvl1pPr>
                        <a:spcBef>
                          <a:spcPts val="2000"/>
                        </a:spcBef>
                        <a:buClr>
                          <a:srgbClr val="404040"/>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1pPr>
                      <a:lvl2pPr marL="742950" indent="-285750">
                        <a:spcBef>
                          <a:spcPts val="600"/>
                        </a:spcBef>
                        <a:buClr>
                          <a:srgbClr val="D4CBEC"/>
                        </a:buClr>
                        <a:buFont typeface="Arial" panose="020B0604020202020204" pitchFamily="34" charset="0"/>
                        <a:defRPr sz="2000">
                          <a:solidFill>
                            <a:srgbClr val="404040"/>
                          </a:solidFill>
                          <a:latin typeface="Calisto MT" panose="02040603050505030304" pitchFamily="18" charset="0"/>
                          <a:ea typeface="MS PGothic" panose="020B0600070205080204" pitchFamily="34" charset="-128"/>
                        </a:defRPr>
                      </a:lvl2pPr>
                      <a:lvl3pPr marL="1143000" indent="-228600">
                        <a:spcBef>
                          <a:spcPts val="600"/>
                        </a:spcBef>
                        <a:buClr>
                          <a:srgbClr val="404040"/>
                        </a:buClr>
                        <a:buFont typeface="Arial" panose="020B0604020202020204" pitchFamily="34" charset="0"/>
                        <a:defRPr>
                          <a:solidFill>
                            <a:srgbClr val="404040"/>
                          </a:solidFill>
                          <a:latin typeface="Calisto MT" panose="02040603050505030304" pitchFamily="18" charset="0"/>
                          <a:ea typeface="MS PGothic" panose="020B0600070205080204" pitchFamily="34" charset="-128"/>
                        </a:defRPr>
                      </a:lvl3pPr>
                      <a:lvl4pPr marL="1600200" indent="-228600">
                        <a:spcBef>
                          <a:spcPts val="600"/>
                        </a:spcBef>
                        <a:buClr>
                          <a:srgbClr val="D4CBEC"/>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4pPr>
                      <a:lvl5pPr marL="2057400" indent="-228600">
                        <a:spcBef>
                          <a:spcPts val="600"/>
                        </a:spcBef>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5pPr>
                      <a:lvl6pPr marL="25146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6pPr>
                      <a:lvl7pPr marL="29718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7pPr>
                      <a:lvl8pPr marL="34290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8pPr>
                      <a:lvl9pPr marL="3886200" indent="-228600" eaLnBrk="0" fontAlgn="base" hangingPunct="0">
                        <a:spcBef>
                          <a:spcPts val="600"/>
                        </a:spcBef>
                        <a:spcAft>
                          <a:spcPct val="0"/>
                        </a:spcAft>
                        <a:buClr>
                          <a:srgbClr val="404040"/>
                        </a:buClr>
                        <a:buFont typeface="Arial" panose="020B0604020202020204" pitchFamily="34" charset="0"/>
                        <a:defRPr sz="1600">
                          <a:solidFill>
                            <a:srgbClr val="404040"/>
                          </a:solidFill>
                          <a:latin typeface="Calisto MT" panose="02040603050505030304" pitchFamily="18" charset="0"/>
                          <a:ea typeface="MS PGothic"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MS PGothic" panose="020B0600070205080204" pitchFamily="34" charset="-128"/>
                        </a:rPr>
                        <a:t>4 (9.5)</a:t>
                      </a:r>
                      <a:endPar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endParaRP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Baskerville Old Face" panose="02020602080505020303" pitchFamily="18" charset="77"/>
                          <a:ea typeface="Calibri" panose="020F0502020204030204" pitchFamily="34" charset="0"/>
                        </a:rPr>
                        <a:t>1 (5.3)</a:t>
                      </a:r>
                    </a:p>
                  </a:txBody>
                  <a:tcPr marL="33171" marR="331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D5E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1637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63" y="619125"/>
            <a:ext cx="7429500" cy="1233488"/>
          </a:xfrm>
        </p:spPr>
        <p:txBody>
          <a:bodyPr/>
          <a:lstStyle/>
          <a:p>
            <a:pPr eaLnBrk="1" fontAlgn="auto" hangingPunct="1">
              <a:spcAft>
                <a:spcPts val="0"/>
              </a:spcAft>
              <a:defRPr/>
            </a:pPr>
            <a:r>
              <a:rPr lang="en-US" dirty="0">
                <a:latin typeface="Baskerville Old Face" panose="02020602080505020303" pitchFamily="18" charset="0"/>
              </a:rPr>
              <a:t>Conclusions</a:t>
            </a:r>
          </a:p>
        </p:txBody>
      </p:sp>
      <p:sp>
        <p:nvSpPr>
          <p:cNvPr id="20483" name="Content Placeholder 2"/>
          <p:cNvSpPr>
            <a:spLocks noGrp="1"/>
          </p:cNvSpPr>
          <p:nvPr>
            <p:ph idx="1"/>
          </p:nvPr>
        </p:nvSpPr>
        <p:spPr>
          <a:xfrm>
            <a:off x="206375" y="1852613"/>
            <a:ext cx="8728075" cy="4378325"/>
          </a:xfrm>
        </p:spPr>
        <p:txBody>
          <a:bodyPr/>
          <a:lstStyle/>
          <a:p>
            <a:pPr eaLnBrk="1" hangingPunct="1"/>
            <a:r>
              <a:rPr lang="en-US" altLang="en-US" sz="1800" dirty="0">
                <a:latin typeface="Baskerville Old Face" panose="02020602080505020303" pitchFamily="18" charset="0"/>
              </a:rPr>
              <a:t>Acceptability of evidence based HIV interventions in faith settings may be impacted by a variety of factors including, adaptability of the intervention, and levels of HIV and homosexuality related stigma</a:t>
            </a:r>
          </a:p>
          <a:p>
            <a:pPr eaLnBrk="1" hangingPunct="1"/>
            <a:r>
              <a:rPr lang="en-US" altLang="en-US" sz="1800" dirty="0">
                <a:latin typeface="Baskerville Old Face" panose="02020602080505020303" pitchFamily="18" charset="0"/>
              </a:rPr>
              <a:t>Maintenance of interventions, on the other hand, may be impacted by the culture and climate of the organization,  resources and capacity of the faith based organization, and availability of intervention champions.</a:t>
            </a:r>
          </a:p>
          <a:p>
            <a:pPr eaLnBrk="1" hangingPunct="1"/>
            <a:r>
              <a:rPr lang="en-US" altLang="en-US" sz="1800" dirty="0">
                <a:latin typeface="Baskerville Old Face" panose="02020602080505020303" pitchFamily="18" charset="0"/>
              </a:rPr>
              <a:t>Final analyses showed short term efficacy in abstinence and trends towards increased condom use.</a:t>
            </a:r>
          </a:p>
          <a:p>
            <a:pPr eaLnBrk="1" hangingPunct="1"/>
            <a:r>
              <a:rPr lang="en-US" altLang="en-US" sz="1800" dirty="0">
                <a:latin typeface="Baskerville Old Face" panose="02020602080505020303" pitchFamily="18" charset="0"/>
              </a:rPr>
              <a:t>Future studies can look into other factors that impact acceptability over time and conduct longitudinal studies assessing actual maintenance versus intentions to maintain evidence based interventions</a:t>
            </a:r>
            <a:r>
              <a:rPr lang="en-US" altLang="en-US" sz="1800" dirty="0">
                <a:solidFill>
                  <a:schemeClr val="bg1"/>
                </a:solidFill>
              </a:rPr>
              <a:t>. </a:t>
            </a:r>
          </a:p>
        </p:txBody>
      </p:sp>
      <p:sp>
        <p:nvSpPr>
          <p:cNvPr id="4" name="TextBox 3"/>
          <p:cNvSpPr txBox="1"/>
          <p:nvPr/>
        </p:nvSpPr>
        <p:spPr>
          <a:xfrm>
            <a:off x="0" y="6065520"/>
            <a:ext cx="9144000" cy="584775"/>
          </a:xfrm>
          <a:prstGeom prst="rect">
            <a:avLst/>
          </a:prstGeom>
          <a:noFill/>
        </p:spPr>
        <p:txBody>
          <a:bodyPr wrap="square" rtlCol="0">
            <a:spAutoFit/>
          </a:bodyPr>
          <a:lstStyle/>
          <a:p>
            <a:pPr lvl="0"/>
            <a:r>
              <a:rPr lang="en-US" sz="800" b="1" dirty="0"/>
              <a:t>*Stewart, J.M. </a:t>
            </a:r>
            <a:r>
              <a:rPr lang="en-US" sz="800" dirty="0"/>
              <a:t>(2014). Implementation of evidence-based HIV interventions for young adult African American women in church settings</a:t>
            </a:r>
            <a:r>
              <a:rPr lang="en-US" sz="800" i="1" dirty="0"/>
              <a:t>. Journal of Obstetrics Gynecologic, and Neonatal Nursing, 43 </a:t>
            </a:r>
            <a:r>
              <a:rPr lang="en-US" sz="800" dirty="0"/>
              <a:t>(5), 655-663.</a:t>
            </a:r>
          </a:p>
          <a:p>
            <a:r>
              <a:rPr lang="en-US" sz="800" dirty="0"/>
              <a:t>Implementation of an Evidence Based HIV Intervention for African American Women. Academy Health/Aetna Foundation. Role: PI.</a:t>
            </a:r>
          </a:p>
          <a:p>
            <a:r>
              <a:rPr lang="en-US" sz="800" dirty="0"/>
              <a:t>Adaptation of an Evidence Based Sexual Risk Taking Intervention for Young Adult African American Women in Church Settings, PI: C. Hendricks Brown (P30-DA027828), Role: Pilot PI, </a:t>
            </a:r>
          </a:p>
        </p:txBody>
      </p:sp>
    </p:spTree>
    <p:extLst>
      <p:ext uri="{BB962C8B-B14F-4D97-AF65-F5344CB8AC3E}">
        <p14:creationId xmlns:p14="http://schemas.microsoft.com/office/powerpoint/2010/main" val="204490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DAFC35-E613-4B02-AA9A-C1D2192DC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9"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3477006" cy="1441450"/>
          </a:xfrm>
          <a:prstGeom prst="rect">
            <a:avLst/>
          </a:prstGeom>
        </p:spPr>
      </p:pic>
      <p:pic>
        <p:nvPicPr>
          <p:cNvPr id="15" name="Picture 14">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3477006" cy="2482850"/>
          </a:xfrm>
          <a:prstGeom prst="rect">
            <a:avLst/>
          </a:prstGeom>
        </p:spPr>
      </p:pic>
      <p:graphicFrame>
        <p:nvGraphicFramePr>
          <p:cNvPr id="2" name="Diagram 1">
            <a:extLst>
              <a:ext uri="{FF2B5EF4-FFF2-40B4-BE49-F238E27FC236}">
                <a16:creationId xmlns:a16="http://schemas.microsoft.com/office/drawing/2014/main" id="{A73E26B2-C1A7-7842-9C4B-422B8936190C}"/>
              </a:ext>
            </a:extLst>
          </p:cNvPr>
          <p:cNvGraphicFramePr/>
          <p:nvPr>
            <p:extLst>
              <p:ext uri="{D42A27DB-BD31-4B8C-83A1-F6EECF244321}">
                <p14:modId xmlns:p14="http://schemas.microsoft.com/office/powerpoint/2010/main" val="2039455466"/>
              </p:ext>
            </p:extLst>
          </p:nvPr>
        </p:nvGraphicFramePr>
        <p:xfrm>
          <a:off x="3959604" y="746125"/>
          <a:ext cx="4717669"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882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B40B49E-0AAE-4F83-8B0A-EB7C41036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F2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1">
            <a:extLst>
              <a:ext uri="{FF2B5EF4-FFF2-40B4-BE49-F238E27FC236}">
                <a16:creationId xmlns:a16="http://schemas.microsoft.com/office/drawing/2014/main" id="{52009DA8-640E-4004-AA63-72884752D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52" y="643464"/>
            <a:ext cx="8178896"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health networks">
            <a:hlinkClick r:id="rId3"/>
            <a:extLst>
              <a:ext uri="{FF2B5EF4-FFF2-40B4-BE49-F238E27FC236}">
                <a16:creationId xmlns:a16="http://schemas.microsoft.com/office/drawing/2014/main" id="{BA4F18DE-0BEA-DA4B-BE29-CA4655162E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49364" y="873252"/>
            <a:ext cx="4845272"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86817BFA-9939-42FC-97E6-1DDD23A38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72">
            <a:extLst>
              <a:ext uri="{FF2B5EF4-FFF2-40B4-BE49-F238E27FC236}">
                <a16:creationId xmlns:a16="http://schemas.microsoft.com/office/drawing/2014/main" id="{A4C4F977-CDDE-402E-B4F0-84B5572E7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a:extLst>
              <a:ext uri="{FF2B5EF4-FFF2-40B4-BE49-F238E27FC236}">
                <a16:creationId xmlns:a16="http://schemas.microsoft.com/office/drawing/2014/main" id="{2BFF5BBF-B6E0-F844-80D1-F2272299ABD2}"/>
              </a:ext>
            </a:extLst>
          </p:cNvPr>
          <p:cNvSpPr>
            <a:spLocks noGrp="1"/>
          </p:cNvSpPr>
          <p:nvPr>
            <p:ph type="title"/>
          </p:nvPr>
        </p:nvSpPr>
        <p:spPr>
          <a:xfrm>
            <a:off x="514349" y="764373"/>
            <a:ext cx="2983229" cy="1600200"/>
          </a:xfrm>
        </p:spPr>
        <p:txBody>
          <a:bodyPr anchor="b">
            <a:normAutofit/>
          </a:bodyPr>
          <a:lstStyle/>
          <a:p>
            <a:pPr algn="l"/>
            <a:endParaRPr lang="en-US" sz="2800"/>
          </a:p>
        </p:txBody>
      </p:sp>
      <p:sp>
        <p:nvSpPr>
          <p:cNvPr id="3" name="Content Placeholder 2">
            <a:extLst>
              <a:ext uri="{FF2B5EF4-FFF2-40B4-BE49-F238E27FC236}">
                <a16:creationId xmlns:a16="http://schemas.microsoft.com/office/drawing/2014/main" id="{2F536937-4E9E-BC42-B75C-044BE95F09FE}"/>
              </a:ext>
            </a:extLst>
          </p:cNvPr>
          <p:cNvSpPr>
            <a:spLocks noGrp="1"/>
          </p:cNvSpPr>
          <p:nvPr>
            <p:ph idx="1"/>
          </p:nvPr>
        </p:nvSpPr>
        <p:spPr>
          <a:xfrm>
            <a:off x="514350" y="2364573"/>
            <a:ext cx="2983229" cy="3854112"/>
          </a:xfrm>
        </p:spPr>
        <p:txBody>
          <a:bodyPr>
            <a:normAutofit/>
          </a:bodyPr>
          <a:lstStyle/>
          <a:p>
            <a:r>
              <a:rPr lang="en-US" sz="2400" dirty="0"/>
              <a:t>Fidelity and effectiveness</a:t>
            </a:r>
          </a:p>
          <a:p>
            <a:r>
              <a:rPr lang="en-US" sz="2400" dirty="0"/>
              <a:t>Adaptation and buy-in</a:t>
            </a:r>
          </a:p>
          <a:p>
            <a:r>
              <a:rPr lang="en-US" sz="2400" dirty="0"/>
              <a:t>Reach and sustainability</a:t>
            </a:r>
          </a:p>
          <a:p>
            <a:endParaRPr lang="en-US" sz="1400" dirty="0"/>
          </a:p>
        </p:txBody>
      </p:sp>
      <p:pic>
        <p:nvPicPr>
          <p:cNvPr id="2050" name="Picture 2" descr="Image result for in progress">
            <a:hlinkClick r:id="rId4"/>
            <a:extLst>
              <a:ext uri="{FF2B5EF4-FFF2-40B4-BE49-F238E27FC236}">
                <a16:creationId xmlns:a16="http://schemas.microsoft.com/office/drawing/2014/main" id="{647519B0-A7F7-BD46-9942-46C7674A18B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29524" y="1283889"/>
            <a:ext cx="4900126" cy="439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7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DE4D3E-80C7-48B7-B8E5-B1B5A62C9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http://cancercontrol.cancer.gov/IS/images/carousel/terms-banner.jpg">
            <a:extLst>
              <a:ext uri="{FF2B5EF4-FFF2-40B4-BE49-F238E27FC236}">
                <a16:creationId xmlns:a16="http://schemas.microsoft.com/office/drawing/2014/main" id="{27510FE3-028B-CB42-8F8E-1AD0E51A374B}"/>
              </a:ext>
            </a:extLst>
          </p:cNvPr>
          <p:cNvPicPr>
            <a:picLocks noChangeAspect="1" noChangeArrowheads="1"/>
          </p:cNvPicPr>
          <p:nvPr/>
        </p:nvPicPr>
        <p:blipFill rotWithShape="1">
          <a:blip r:embed="rId3">
            <a:alphaModFix amt="30000"/>
            <a:extLst>
              <a:ext uri="{28A0092B-C50C-407E-A947-70E740481C1C}">
                <a14:useLocalDpi xmlns:a14="http://schemas.microsoft.com/office/drawing/2010/main" val="0"/>
              </a:ext>
            </a:extLst>
          </a:blip>
          <a:srcRect l="10791" r="27542" b="-1"/>
          <a:stretch/>
        </p:blipFill>
        <p:spPr bwMode="auto">
          <a:xfrm>
            <a:off x="20" y="10"/>
            <a:ext cx="9143980" cy="68579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644F2F-B9F0-E84C-A4BC-B646774CB2A7}"/>
              </a:ext>
            </a:extLst>
          </p:cNvPr>
          <p:cNvSpPr>
            <a:spLocks noGrp="1"/>
          </p:cNvSpPr>
          <p:nvPr>
            <p:ph type="title"/>
          </p:nvPr>
        </p:nvSpPr>
        <p:spPr>
          <a:xfrm>
            <a:off x="2171700" y="764373"/>
            <a:ext cx="6457950" cy="1293028"/>
          </a:xfrm>
        </p:spPr>
        <p:txBody>
          <a:bodyPr>
            <a:normAutofit/>
          </a:bodyPr>
          <a:lstStyle/>
          <a:p>
            <a:endParaRPr lang="en-US"/>
          </a:p>
        </p:txBody>
      </p:sp>
      <p:pic>
        <p:nvPicPr>
          <p:cNvPr id="11" name="Picture 10">
            <a:extLst>
              <a:ext uri="{FF2B5EF4-FFF2-40B4-BE49-F238E27FC236}">
                <a16:creationId xmlns:a16="http://schemas.microsoft.com/office/drawing/2014/main" id="{9798C1D7-B3E7-45FC-BC11-C49DA8C1F4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3" name="Content Placeholder 2">
            <a:extLst>
              <a:ext uri="{FF2B5EF4-FFF2-40B4-BE49-F238E27FC236}">
                <a16:creationId xmlns:a16="http://schemas.microsoft.com/office/drawing/2014/main" id="{B3F49F4E-E48A-B34E-A3D5-83C976B3F001}"/>
              </a:ext>
            </a:extLst>
          </p:cNvPr>
          <p:cNvSpPr>
            <a:spLocks noGrp="1"/>
          </p:cNvSpPr>
          <p:nvPr>
            <p:ph idx="1"/>
          </p:nvPr>
        </p:nvSpPr>
        <p:spPr>
          <a:xfrm>
            <a:off x="514350" y="2194560"/>
            <a:ext cx="8115300" cy="4024125"/>
          </a:xfrm>
        </p:spPr>
        <p:txBody>
          <a:bodyPr>
            <a:normAutofit/>
          </a:bodyPr>
          <a:lstStyle/>
          <a:p>
            <a:endParaRPr lang="en-US"/>
          </a:p>
        </p:txBody>
      </p:sp>
    </p:spTree>
    <p:extLst>
      <p:ext uri="{BB962C8B-B14F-4D97-AF65-F5344CB8AC3E}">
        <p14:creationId xmlns:p14="http://schemas.microsoft.com/office/powerpoint/2010/main" val="345939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half" idx="1"/>
          </p:nvPr>
        </p:nvSpPr>
        <p:spPr/>
        <p:txBody>
          <a:bodyPr>
            <a:normAutofit lnSpcReduction="10000"/>
          </a:bodyPr>
          <a:lstStyle/>
          <a:p>
            <a:pPr marL="0" indent="0">
              <a:buNone/>
            </a:pPr>
            <a:r>
              <a:rPr lang="en-US" dirty="0"/>
              <a:t>Funders</a:t>
            </a:r>
          </a:p>
          <a:p>
            <a:pPr lvl="1"/>
            <a:r>
              <a:rPr lang="en-US" dirty="0"/>
              <a:t>NIMH/REIDS/K23</a:t>
            </a:r>
            <a:br>
              <a:rPr lang="en-US" dirty="0"/>
            </a:br>
            <a:r>
              <a:rPr lang="en-US" dirty="0"/>
              <a:t>NIDA/</a:t>
            </a:r>
            <a:r>
              <a:rPr lang="en-US" dirty="0" err="1"/>
              <a:t>CePIM</a:t>
            </a:r>
            <a:endParaRPr lang="en-US" dirty="0"/>
          </a:p>
          <a:p>
            <a:pPr lvl="1"/>
            <a:r>
              <a:rPr lang="en-US" dirty="0"/>
              <a:t>NIAID/HPTN/Johns Hopkins CFAR</a:t>
            </a:r>
          </a:p>
          <a:p>
            <a:pPr lvl="1"/>
            <a:r>
              <a:rPr lang="en-US" dirty="0"/>
              <a:t>NINR/UPenn Center for Health Equity</a:t>
            </a:r>
          </a:p>
          <a:p>
            <a:r>
              <a:rPr lang="en-US" dirty="0"/>
              <a:t>Participants</a:t>
            </a:r>
          </a:p>
          <a:p>
            <a:pPr lvl="1"/>
            <a:r>
              <a:rPr lang="en-US" dirty="0"/>
              <a:t>Pastors</a:t>
            </a:r>
          </a:p>
          <a:p>
            <a:pPr lvl="1"/>
            <a:r>
              <a:rPr lang="en-US" dirty="0"/>
              <a:t>Church leadership</a:t>
            </a:r>
          </a:p>
          <a:p>
            <a:pPr lvl="1"/>
            <a:r>
              <a:rPr lang="en-US" dirty="0"/>
              <a:t>Congregants </a:t>
            </a:r>
          </a:p>
        </p:txBody>
      </p:sp>
      <p:sp>
        <p:nvSpPr>
          <p:cNvPr id="4" name="Content Placeholder 3"/>
          <p:cNvSpPr>
            <a:spLocks noGrp="1"/>
          </p:cNvSpPr>
          <p:nvPr>
            <p:ph sz="half" idx="2"/>
          </p:nvPr>
        </p:nvSpPr>
        <p:spPr/>
        <p:txBody>
          <a:bodyPr>
            <a:normAutofit lnSpcReduction="10000"/>
          </a:bodyPr>
          <a:lstStyle/>
          <a:p>
            <a:pPr marL="0" indent="0">
              <a:buNone/>
            </a:pPr>
            <a:r>
              <a:rPr lang="en-US" dirty="0"/>
              <a:t>Collaborators</a:t>
            </a:r>
          </a:p>
          <a:p>
            <a:pPr lvl="1"/>
            <a:r>
              <a:rPr lang="en-US" dirty="0"/>
              <a:t>Carl Latkin</a:t>
            </a:r>
          </a:p>
          <a:p>
            <a:pPr lvl="1"/>
            <a:r>
              <a:rPr lang="en-US" dirty="0"/>
              <a:t>David Celentano</a:t>
            </a:r>
          </a:p>
          <a:p>
            <a:pPr lvl="1"/>
            <a:r>
              <a:rPr lang="en-US" dirty="0"/>
              <a:t>Patricia Davidson</a:t>
            </a:r>
          </a:p>
          <a:p>
            <a:pPr lvl="1"/>
            <a:r>
              <a:rPr lang="en-US" dirty="0"/>
              <a:t>Sten Vermund</a:t>
            </a:r>
          </a:p>
          <a:p>
            <a:pPr lvl="1"/>
            <a:r>
              <a:rPr lang="en-US" dirty="0"/>
              <a:t>Ada Adimora</a:t>
            </a:r>
          </a:p>
          <a:p>
            <a:pPr lvl="1"/>
            <a:r>
              <a:rPr lang="en-US" dirty="0"/>
              <a:t>Hendricks Brown</a:t>
            </a:r>
          </a:p>
          <a:p>
            <a:pPr lvl="1"/>
            <a:r>
              <a:rPr lang="en-US" dirty="0"/>
              <a:t>Gina Wingood</a:t>
            </a:r>
          </a:p>
          <a:p>
            <a:pPr lvl="1"/>
            <a:r>
              <a:rPr lang="en-US" dirty="0"/>
              <a:t>Barbara Guthrie</a:t>
            </a:r>
          </a:p>
          <a:p>
            <a:pPr lvl="1"/>
            <a:r>
              <a:rPr lang="en-US" dirty="0"/>
              <a:t>Loretta Sweet Jemmott</a:t>
            </a:r>
          </a:p>
          <a:p>
            <a:pPr lvl="1"/>
            <a:r>
              <a:rPr lang="en-US" dirty="0"/>
              <a:t>Marilyn Sommers</a:t>
            </a:r>
          </a:p>
          <a:p>
            <a:pPr lvl="1"/>
            <a:r>
              <a:rPr lang="en-US" dirty="0"/>
              <a:t>Barbara Dancy</a:t>
            </a:r>
          </a:p>
          <a:p>
            <a:endParaRPr lang="en-US" dirty="0"/>
          </a:p>
        </p:txBody>
      </p:sp>
    </p:spTree>
    <p:extLst>
      <p:ext uri="{BB962C8B-B14F-4D97-AF65-F5344CB8AC3E}">
        <p14:creationId xmlns:p14="http://schemas.microsoft.com/office/powerpoint/2010/main" val="133993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tewj\AppData\Local\Microsoft\Windows\Temporary Internet Files\Content.IE5\3A0X1WL4\MP9004327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613" y="1584325"/>
            <a:ext cx="3789362"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733800" y="1219200"/>
            <a:ext cx="5122863" cy="3255963"/>
          </a:xfr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895600"/>
            <a:ext cx="5130800"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F39C0C32-617D-074A-AE96-B9B293F69EB2}"/>
              </a:ext>
            </a:extLst>
          </p:cNvPr>
          <p:cNvPicPr>
            <a:picLocks noChangeAspect="1"/>
          </p:cNvPicPr>
          <p:nvPr/>
        </p:nvPicPr>
        <p:blipFill>
          <a:blip r:embed="rId6"/>
          <a:stretch>
            <a:fillRect/>
          </a:stretch>
        </p:blipFill>
        <p:spPr>
          <a:xfrm>
            <a:off x="627886" y="1765494"/>
            <a:ext cx="7921754" cy="4733731"/>
          </a:xfrm>
          <a:prstGeom prst="rect">
            <a:avLst/>
          </a:prstGeom>
        </p:spPr>
      </p:pic>
    </p:spTree>
    <p:extLst>
      <p:ext uri="{BB962C8B-B14F-4D97-AF65-F5344CB8AC3E}">
        <p14:creationId xmlns:p14="http://schemas.microsoft.com/office/powerpoint/2010/main" val="4008752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nodeType="clickEffect">
                                  <p:stCondLst>
                                    <p:cond delay="0"/>
                                  </p:stCondLst>
                                  <p:childTnLst>
                                    <p:animEffect transition="out" filter="dissolv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251905" name="Subtitle 4"/>
          <p:cNvSpPr>
            <a:spLocks noGrp="1"/>
          </p:cNvSpPr>
          <p:nvPr>
            <p:ph idx="1"/>
          </p:nvPr>
        </p:nvSpPr>
        <p:spPr/>
        <p:txBody>
          <a:bodyPr>
            <a:normAutofit/>
          </a:bodyPr>
          <a:lstStyle/>
          <a:p>
            <a:pPr marL="0" indent="0" algn="ctr" eaLnBrk="1" hangingPunct="1">
              <a:buNone/>
            </a:pPr>
            <a:endParaRPr lang="en-US" altLang="en-US" sz="4000" b="1" dirty="0">
              <a:solidFill>
                <a:srgbClr val="000000"/>
              </a:solidFill>
            </a:endParaRPr>
          </a:p>
          <a:p>
            <a:pPr marL="0" indent="0" algn="ctr" eaLnBrk="1" hangingPunct="1">
              <a:buNone/>
            </a:pPr>
            <a:r>
              <a:rPr lang="en-US" altLang="en-US" sz="4000" b="1" dirty="0">
                <a:solidFill>
                  <a:srgbClr val="000000"/>
                </a:solidFill>
              </a:rPr>
              <a:t>Thank you</a:t>
            </a:r>
          </a:p>
          <a:p>
            <a:pPr marL="0" indent="0" algn="ctr" eaLnBrk="1" hangingPunct="1">
              <a:buNone/>
            </a:pPr>
            <a:r>
              <a:rPr lang="en-US" altLang="en-US" b="1" dirty="0">
                <a:solidFill>
                  <a:srgbClr val="000000"/>
                </a:solidFill>
              </a:rPr>
              <a:t>Jennifer Stewart, PhD, RN</a:t>
            </a:r>
          </a:p>
          <a:p>
            <a:pPr marL="0" indent="0" algn="ctr" eaLnBrk="1" hangingPunct="1">
              <a:buNone/>
            </a:pPr>
            <a:r>
              <a:rPr lang="en-US" altLang="en-US" b="1" dirty="0">
                <a:solidFill>
                  <a:srgbClr val="000000"/>
                </a:solidFill>
                <a:hlinkClick r:id="rId2"/>
              </a:rPr>
              <a:t>jstewa44@jhu.edu</a:t>
            </a:r>
            <a:endParaRPr lang="en-US" altLang="en-US" b="1" dirty="0">
              <a:solidFill>
                <a:srgbClr val="000000"/>
              </a:solidFill>
            </a:endParaRPr>
          </a:p>
          <a:p>
            <a:pPr marL="0" indent="0" algn="ctr" eaLnBrk="1" hangingPunct="1">
              <a:buNone/>
            </a:pPr>
            <a:endParaRPr lang="en-US" altLang="en-US" b="1" dirty="0">
              <a:solidFill>
                <a:srgbClr val="000000"/>
              </a:solidFill>
            </a:endParaRPr>
          </a:p>
          <a:p>
            <a:pPr marL="0" indent="0" algn="ctr" eaLnBrk="1" hangingPunct="1">
              <a:buNone/>
            </a:pPr>
            <a:endParaRPr lang="en-US" altLang="en-US" b="1" dirty="0">
              <a:solidFill>
                <a:srgbClr val="000000"/>
              </a:solidFill>
            </a:endParaRPr>
          </a:p>
          <a:p>
            <a:pPr algn="ctr" eaLnBrk="1" hangingPunct="1"/>
            <a:endParaRPr lang="en-US" altLang="en-US" b="1" dirty="0">
              <a:solidFill>
                <a:srgbClr val="000000"/>
              </a:solidFill>
            </a:endParaRPr>
          </a:p>
          <a:p>
            <a:pPr algn="ctr" eaLnBrk="1" hangingPunct="1"/>
            <a:endParaRPr lang="en-US" altLang="en-US" b="1" dirty="0">
              <a:solidFill>
                <a:srgbClr val="000000"/>
              </a:solidFill>
            </a:endParaRPr>
          </a:p>
          <a:p>
            <a:pPr algn="ctr" eaLnBrk="1" hangingPunct="1"/>
            <a:endParaRPr lang="en-US" altLang="en-US" b="1" dirty="0">
              <a:solidFill>
                <a:srgbClr val="000000"/>
              </a:solidFill>
            </a:endParaRPr>
          </a:p>
          <a:p>
            <a:pPr algn="ctr" eaLnBrk="1" hangingPunct="1"/>
            <a:endParaRPr lang="en-US" altLang="en-US" b="1" dirty="0">
              <a:solidFill>
                <a:srgbClr val="000000"/>
              </a:solidFill>
            </a:endParaRPr>
          </a:p>
          <a:p>
            <a:pPr algn="ctr" eaLnBrk="1" hangingPunct="1"/>
            <a:endParaRPr lang="en-US" altLang="en-US" b="1" dirty="0">
              <a:solidFill>
                <a:srgbClr val="000000"/>
              </a:solidFill>
            </a:endParaRPr>
          </a:p>
          <a:p>
            <a:pPr algn="ctr" eaLnBrk="1" hangingPunct="1"/>
            <a:endParaRPr lang="en-US" altLang="en-US" b="1"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2150" r="38666"/>
          <a:stretch>
            <a:fillRect/>
          </a:stretch>
        </p:blipFill>
        <p:spPr bwMode="auto">
          <a:xfrm>
            <a:off x="3060541" y="4466590"/>
            <a:ext cx="3022917" cy="239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88848" y="4889465"/>
            <a:ext cx="2166302" cy="1671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61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500"/>
                                  </p:stCondLst>
                                  <p:childTnLst>
                                    <p:animEffect transition="out" filter="circle(out)">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63163336"/>
              </p:ext>
            </p:extLst>
          </p:nvPr>
        </p:nvGraphicFramePr>
        <p:xfrm>
          <a:off x="144696" y="594775"/>
          <a:ext cx="8870685" cy="5867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Baskerville Old Face" panose="02020602080505020303" pitchFamily="18" charset="0"/>
              </a:rPr>
              <a:t>Multilevel methods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4E5DF0E-09CA-7E41-8D17-840559E88735}"/>
              </a:ext>
            </a:extLst>
          </p:cNvPr>
          <p:cNvGraphicFramePr/>
          <p:nvPr>
            <p:extLst>
              <p:ext uri="{D42A27DB-BD31-4B8C-83A1-F6EECF244321}">
                <p14:modId xmlns:p14="http://schemas.microsoft.com/office/powerpoint/2010/main" val="2763570305"/>
              </p:ext>
            </p:extLst>
          </p:nvPr>
        </p:nvGraphicFramePr>
        <p:xfrm>
          <a:off x="130354" y="810883"/>
          <a:ext cx="9895939" cy="591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210DF44-9278-D942-B942-F0F8521F386A}"/>
              </a:ext>
            </a:extLst>
          </p:cNvPr>
          <p:cNvSpPr txBox="1"/>
          <p:nvPr/>
        </p:nvSpPr>
        <p:spPr>
          <a:xfrm>
            <a:off x="6818031" y="1423051"/>
            <a:ext cx="1600200" cy="646331"/>
          </a:xfrm>
          <a:prstGeom prst="rect">
            <a:avLst/>
          </a:prstGeom>
          <a:noFill/>
        </p:spPr>
        <p:txBody>
          <a:bodyPr wrap="square" rtlCol="0">
            <a:spAutoFit/>
          </a:bodyPr>
          <a:lstStyle/>
          <a:p>
            <a:r>
              <a:rPr lang="en-US" sz="1200" dirty="0"/>
              <a:t>Perceived risk</a:t>
            </a:r>
          </a:p>
          <a:p>
            <a:r>
              <a:rPr lang="en-US" sz="1200" dirty="0"/>
              <a:t>Attitudes/beliefs</a:t>
            </a:r>
          </a:p>
          <a:p>
            <a:r>
              <a:rPr lang="en-US" sz="1200" dirty="0"/>
              <a:t>Self-efficacy</a:t>
            </a:r>
          </a:p>
        </p:txBody>
      </p:sp>
      <p:sp>
        <p:nvSpPr>
          <p:cNvPr id="6" name="TextBox 5">
            <a:extLst>
              <a:ext uri="{FF2B5EF4-FFF2-40B4-BE49-F238E27FC236}">
                <a16:creationId xmlns:a16="http://schemas.microsoft.com/office/drawing/2014/main" id="{CE5E65C6-5196-4B4E-B7CA-4459A416DE82}"/>
              </a:ext>
            </a:extLst>
          </p:cNvPr>
          <p:cNvSpPr txBox="1"/>
          <p:nvPr/>
        </p:nvSpPr>
        <p:spPr>
          <a:xfrm>
            <a:off x="6853592" y="2475383"/>
            <a:ext cx="1722120" cy="727122"/>
          </a:xfrm>
          <a:prstGeom prst="rect">
            <a:avLst/>
          </a:prstGeom>
          <a:noFill/>
        </p:spPr>
        <p:txBody>
          <a:bodyPr wrap="square" rtlCol="0">
            <a:spAutoFit/>
          </a:bodyPr>
          <a:lstStyle/>
          <a:p>
            <a:r>
              <a:rPr lang="en-US" sz="825" dirty="0"/>
              <a:t>Norms</a:t>
            </a:r>
          </a:p>
          <a:p>
            <a:r>
              <a:rPr lang="en-US" sz="825" dirty="0"/>
              <a:t>Popular opinion leaders</a:t>
            </a:r>
          </a:p>
          <a:p>
            <a:r>
              <a:rPr lang="en-US" sz="825" dirty="0"/>
              <a:t>Diffusion</a:t>
            </a:r>
          </a:p>
          <a:p>
            <a:r>
              <a:rPr lang="en-US" sz="825" dirty="0"/>
              <a:t>Social support</a:t>
            </a:r>
          </a:p>
          <a:p>
            <a:r>
              <a:rPr lang="en-US" sz="825" dirty="0"/>
              <a:t>Relationship dynamics</a:t>
            </a:r>
          </a:p>
        </p:txBody>
      </p:sp>
      <p:sp>
        <p:nvSpPr>
          <p:cNvPr id="7" name="TextBox 6">
            <a:extLst>
              <a:ext uri="{FF2B5EF4-FFF2-40B4-BE49-F238E27FC236}">
                <a16:creationId xmlns:a16="http://schemas.microsoft.com/office/drawing/2014/main" id="{C3CF74D7-1E98-0347-B8B6-729F77928DF5}"/>
              </a:ext>
            </a:extLst>
          </p:cNvPr>
          <p:cNvSpPr txBox="1"/>
          <p:nvPr/>
        </p:nvSpPr>
        <p:spPr>
          <a:xfrm>
            <a:off x="6853592" y="3556459"/>
            <a:ext cx="1600200" cy="738664"/>
          </a:xfrm>
          <a:prstGeom prst="rect">
            <a:avLst/>
          </a:prstGeom>
          <a:noFill/>
        </p:spPr>
        <p:txBody>
          <a:bodyPr wrap="square" rtlCol="0">
            <a:spAutoFit/>
          </a:bodyPr>
          <a:lstStyle/>
          <a:p>
            <a:r>
              <a:rPr lang="en-US" sz="1050" dirty="0"/>
              <a:t>Capacity</a:t>
            </a:r>
          </a:p>
          <a:p>
            <a:r>
              <a:rPr lang="en-US" sz="1050" dirty="0"/>
              <a:t>Culture/Climate</a:t>
            </a:r>
          </a:p>
          <a:p>
            <a:r>
              <a:rPr lang="en-US" sz="1050" dirty="0"/>
              <a:t>Stigma</a:t>
            </a:r>
          </a:p>
          <a:p>
            <a:r>
              <a:rPr lang="en-US" sz="1050" dirty="0"/>
              <a:t>Readiness</a:t>
            </a:r>
          </a:p>
        </p:txBody>
      </p:sp>
      <p:sp>
        <p:nvSpPr>
          <p:cNvPr id="8" name="TextBox 7">
            <a:extLst>
              <a:ext uri="{FF2B5EF4-FFF2-40B4-BE49-F238E27FC236}">
                <a16:creationId xmlns:a16="http://schemas.microsoft.com/office/drawing/2014/main" id="{EAA483FC-655E-DD4C-AD7F-BAC68008EC15}"/>
              </a:ext>
            </a:extLst>
          </p:cNvPr>
          <p:cNvSpPr txBox="1"/>
          <p:nvPr/>
        </p:nvSpPr>
        <p:spPr>
          <a:xfrm>
            <a:off x="6818031" y="4577661"/>
            <a:ext cx="1600200" cy="1015663"/>
          </a:xfrm>
          <a:prstGeom prst="rect">
            <a:avLst/>
          </a:prstGeom>
          <a:noFill/>
        </p:spPr>
        <p:txBody>
          <a:bodyPr wrap="square" rtlCol="0">
            <a:spAutoFit/>
          </a:bodyPr>
          <a:lstStyle/>
          <a:p>
            <a:r>
              <a:rPr lang="en-US" sz="1200" dirty="0"/>
              <a:t>Social capital</a:t>
            </a:r>
          </a:p>
          <a:p>
            <a:r>
              <a:rPr lang="en-US" sz="1200" dirty="0"/>
              <a:t>Neighborhood/</a:t>
            </a:r>
          </a:p>
          <a:p>
            <a:r>
              <a:rPr lang="en-US" sz="1200" dirty="0"/>
              <a:t>Environment</a:t>
            </a:r>
          </a:p>
          <a:p>
            <a:r>
              <a:rPr lang="en-US" sz="1200" dirty="0"/>
              <a:t>Access to care</a:t>
            </a:r>
          </a:p>
          <a:p>
            <a:r>
              <a:rPr lang="en-US" sz="1200" dirty="0"/>
              <a:t>Health disparities</a:t>
            </a:r>
          </a:p>
        </p:txBody>
      </p:sp>
      <p:sp>
        <p:nvSpPr>
          <p:cNvPr id="9" name="Title 8">
            <a:extLst>
              <a:ext uri="{FF2B5EF4-FFF2-40B4-BE49-F238E27FC236}">
                <a16:creationId xmlns:a16="http://schemas.microsoft.com/office/drawing/2014/main" id="{927F968B-A11E-074A-A44B-321188926CB9}"/>
              </a:ext>
            </a:extLst>
          </p:cNvPr>
          <p:cNvSpPr>
            <a:spLocks noGrp="1"/>
          </p:cNvSpPr>
          <p:nvPr>
            <p:ph type="title"/>
          </p:nvPr>
        </p:nvSpPr>
        <p:spPr>
          <a:xfrm>
            <a:off x="2197772" y="-11246"/>
            <a:ext cx="6377940" cy="1293028"/>
          </a:xfrm>
        </p:spPr>
        <p:txBody>
          <a:bodyPr/>
          <a:lstStyle/>
          <a:p>
            <a:r>
              <a:rPr lang="en-US" dirty="0"/>
              <a:t>Methods</a:t>
            </a:r>
          </a:p>
        </p:txBody>
      </p:sp>
      <p:sp>
        <p:nvSpPr>
          <p:cNvPr id="10" name="Content Placeholder 9">
            <a:extLst>
              <a:ext uri="{FF2B5EF4-FFF2-40B4-BE49-F238E27FC236}">
                <a16:creationId xmlns:a16="http://schemas.microsoft.com/office/drawing/2014/main" id="{71F814E0-10E5-414F-A6B2-ED11A6FB6C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9722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4E5DF0E-09CA-7E41-8D17-840559E88735}"/>
              </a:ext>
            </a:extLst>
          </p:cNvPr>
          <p:cNvGraphicFramePr/>
          <p:nvPr>
            <p:extLst>
              <p:ext uri="{D42A27DB-BD31-4B8C-83A1-F6EECF244321}">
                <p14:modId xmlns:p14="http://schemas.microsoft.com/office/powerpoint/2010/main" val="2981680839"/>
              </p:ext>
            </p:extLst>
          </p:nvPr>
        </p:nvGraphicFramePr>
        <p:xfrm>
          <a:off x="6176512" y="1371600"/>
          <a:ext cx="2967487"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567477E1-69F0-C84B-80E2-C2800574A70C}"/>
              </a:ext>
            </a:extLst>
          </p:cNvPr>
          <p:cNvGraphicFramePr/>
          <p:nvPr>
            <p:extLst>
              <p:ext uri="{D42A27DB-BD31-4B8C-83A1-F6EECF244321}">
                <p14:modId xmlns:p14="http://schemas.microsoft.com/office/powerpoint/2010/main" val="1126523630"/>
              </p:ext>
            </p:extLst>
          </p:nvPr>
        </p:nvGraphicFramePr>
        <p:xfrm>
          <a:off x="-1" y="2104845"/>
          <a:ext cx="5520907" cy="30494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Left Brace 3">
            <a:extLst>
              <a:ext uri="{FF2B5EF4-FFF2-40B4-BE49-F238E27FC236}">
                <a16:creationId xmlns:a16="http://schemas.microsoft.com/office/drawing/2014/main" id="{AD339329-23BB-8345-870D-2BB4DFC68612}"/>
              </a:ext>
            </a:extLst>
          </p:cNvPr>
          <p:cNvSpPr/>
          <p:nvPr/>
        </p:nvSpPr>
        <p:spPr>
          <a:xfrm>
            <a:off x="5520906" y="2104845"/>
            <a:ext cx="966158" cy="3088257"/>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Title 8">
            <a:extLst>
              <a:ext uri="{FF2B5EF4-FFF2-40B4-BE49-F238E27FC236}">
                <a16:creationId xmlns:a16="http://schemas.microsoft.com/office/drawing/2014/main" id="{ABDEE698-F058-034F-B4D7-D0FE7F43D32C}"/>
              </a:ext>
            </a:extLst>
          </p:cNvPr>
          <p:cNvSpPr>
            <a:spLocks noGrp="1"/>
          </p:cNvSpPr>
          <p:nvPr>
            <p:ph type="title"/>
          </p:nvPr>
        </p:nvSpPr>
        <p:spPr/>
        <p:txBody>
          <a:bodyPr/>
          <a:lstStyle/>
          <a:p>
            <a:r>
              <a:rPr lang="en-US" dirty="0"/>
              <a:t>Methods</a:t>
            </a:r>
          </a:p>
        </p:txBody>
      </p:sp>
      <p:sp>
        <p:nvSpPr>
          <p:cNvPr id="10" name="Content Placeholder 9">
            <a:extLst>
              <a:ext uri="{FF2B5EF4-FFF2-40B4-BE49-F238E27FC236}">
                <a16:creationId xmlns:a16="http://schemas.microsoft.com/office/drawing/2014/main" id="{30ACCD7A-EECD-1C4A-B2B5-3C36516781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943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Baskerville Old Face" panose="02020602080505020303" pitchFamily="18" charset="0"/>
              </a:rPr>
              <a:t>Adaptation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507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797" y="1860257"/>
            <a:ext cx="253111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0" y="1750672"/>
            <a:ext cx="2857500" cy="2095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 y="4960949"/>
            <a:ext cx="2857500" cy="18954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995" y="5151478"/>
            <a:ext cx="2857500" cy="17145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63" y="3143459"/>
            <a:ext cx="2679170" cy="19050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2620" y="3475628"/>
            <a:ext cx="2857500" cy="179324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1723" y="3061907"/>
            <a:ext cx="2329434" cy="226060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3245" y="4870476"/>
            <a:ext cx="2857500" cy="189547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816" y="1246643"/>
            <a:ext cx="2486660" cy="1851579"/>
          </a:xfrm>
          <a:prstGeom prst="rect">
            <a:avLst/>
          </a:prstGeom>
        </p:spPr>
      </p:pic>
      <p:sp>
        <p:nvSpPr>
          <p:cNvPr id="2" name="Title 1">
            <a:extLst>
              <a:ext uri="{FF2B5EF4-FFF2-40B4-BE49-F238E27FC236}">
                <a16:creationId xmlns:a16="http://schemas.microsoft.com/office/drawing/2014/main" id="{B3724469-97B3-414F-AE16-F90F9F8AE8FC}"/>
              </a:ext>
            </a:extLst>
          </p:cNvPr>
          <p:cNvSpPr>
            <a:spLocks noGrp="1"/>
          </p:cNvSpPr>
          <p:nvPr>
            <p:ph type="title"/>
          </p:nvPr>
        </p:nvSpPr>
        <p:spPr>
          <a:xfrm>
            <a:off x="1888200" y="467202"/>
            <a:ext cx="7285089" cy="1293028"/>
          </a:xfrm>
        </p:spPr>
        <p:txBody>
          <a:bodyPr>
            <a:normAutofit/>
          </a:bodyPr>
          <a:lstStyle/>
          <a:p>
            <a:r>
              <a:rPr lang="en-US" dirty="0"/>
              <a:t>Adaptation of Evidence Based HIV Interventions</a:t>
            </a:r>
          </a:p>
        </p:txBody>
      </p:sp>
    </p:spTree>
    <p:extLst>
      <p:ext uri="{BB962C8B-B14F-4D97-AF65-F5344CB8AC3E}">
        <p14:creationId xmlns:p14="http://schemas.microsoft.com/office/powerpoint/2010/main" val="310500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608595752"/>
              </p:ext>
            </p:extLst>
          </p:nvPr>
        </p:nvGraphicFramePr>
        <p:xfrm>
          <a:off x="1822785" y="1725612"/>
          <a:ext cx="5757110" cy="484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8C8059A9-514F-F745-9093-613F03A58F2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1174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2359</Words>
  <Application>Microsoft Macintosh PowerPoint</Application>
  <PresentationFormat>On-screen Show (4:3)</PresentationFormat>
  <Paragraphs>311</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Baskerville Old Face</vt:lpstr>
      <vt:lpstr>Calibri</vt:lpstr>
      <vt:lpstr>Century Gothic</vt:lpstr>
      <vt:lpstr>Vapor Trail</vt:lpstr>
      <vt:lpstr>Evidence Based HIV Interventions in Faith Based Organizations: Implications for implementation Science</vt:lpstr>
      <vt:lpstr>PowerPoint Presentation</vt:lpstr>
      <vt:lpstr>PowerPoint Presentation</vt:lpstr>
      <vt:lpstr>Multilevel methods</vt:lpstr>
      <vt:lpstr>Methods</vt:lpstr>
      <vt:lpstr>Methods</vt:lpstr>
      <vt:lpstr>Adaptation</vt:lpstr>
      <vt:lpstr>Adaptation of Evidence Based HIV Interventions</vt:lpstr>
      <vt:lpstr>PowerPoint Presentation</vt:lpstr>
      <vt:lpstr>Implementation Strategies</vt:lpstr>
      <vt:lpstr>Design and methods</vt:lpstr>
      <vt:lpstr>Results</vt:lpstr>
      <vt:lpstr>Results</vt:lpstr>
      <vt:lpstr>Conclusions</vt:lpstr>
      <vt:lpstr>PowerPoint Presentation</vt:lpstr>
      <vt:lpstr>PowerPoint Presentation</vt:lpstr>
      <vt:lpstr>PowerPoint Presentation</vt:lpstr>
      <vt:lpstr>PowerPoint Presentation</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HIV Interventions in Faith Based Organizations: Implications for implementation Science</dc:title>
  <dc:creator>Jennifer Stewart</dc:creator>
  <cp:lastModifiedBy>Jennifer Stewart</cp:lastModifiedBy>
  <cp:revision>7</cp:revision>
  <dcterms:created xsi:type="dcterms:W3CDTF">2019-07-19T18:03:39Z</dcterms:created>
  <dcterms:modified xsi:type="dcterms:W3CDTF">2019-07-22T14:58:17Z</dcterms:modified>
</cp:coreProperties>
</file>